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Epilogue" panose="020B0604020202020204" charset="0"/>
      <p:regular r:id="rId14"/>
      <p:bold r:id="rId15"/>
      <p:italic r:id="rId16"/>
      <p:boldItalic r:id="rId17"/>
    </p:embeddedFont>
    <p:embeddedFont>
      <p:font typeface="Figtree Black" panose="020B0604020202020204" charset="0"/>
      <p:bold r:id="rId18"/>
      <p:boldItalic r:id="rId19"/>
    </p:embeddedFont>
    <p:embeddedFont>
      <p:font typeface="Hanken Grotesk" panose="020B0604020202020204" charset="0"/>
      <p:regular r:id="rId20"/>
      <p:bold r:id="rId21"/>
      <p:italic r:id="rId22"/>
      <p:boldItalic r:id="rId23"/>
    </p:embeddedFont>
    <p:embeddedFont>
      <p:font typeface="Lexend Deca" panose="020B0604020202020204" charset="0"/>
      <p:regular r:id="rId24"/>
      <p:bold r:id="rId25"/>
    </p:embeddedFont>
    <p:embeddedFont>
      <p:font typeface="Nunito Light" pitchFamily="2" charset="0"/>
      <p:regular r:id="rId26"/>
    </p:embeddedFont>
    <p:embeddedFont>
      <p:font typeface="PT Sans" panose="020F0502020204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IhCxswWpLOXyZjektPIzFw9Jy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" name="Google Shape;5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4" name="Google Shape;5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6" name="Google Shape;6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2" name="Google Shape;80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0" name="Google Shape;86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5" name="Google Shape;9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6" name="Google Shape;21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7" name="Google Shape;217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1" name="Google Shape;34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42" name="Google Shape;34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4" name="Google Shape;35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5" name="Google Shape;352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2" name="Google Shape;35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3" name="Google Shape;358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9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49"/>
          <p:cNvSpPr txBox="1">
            <a:spLocks noGrp="1"/>
          </p:cNvSpPr>
          <p:nvPr>
            <p:ph type="ctrTitle"/>
          </p:nvPr>
        </p:nvSpPr>
        <p:spPr>
          <a:xfrm>
            <a:off x="713225" y="1323988"/>
            <a:ext cx="5320800" cy="17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 b="1"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None/>
              <a:defRPr sz="6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49"/>
          <p:cNvSpPr txBox="1">
            <a:spLocks noGrp="1"/>
          </p:cNvSpPr>
          <p:nvPr>
            <p:ph type="subTitle" idx="1"/>
          </p:nvPr>
        </p:nvSpPr>
        <p:spPr>
          <a:xfrm>
            <a:off x="713225" y="3184650"/>
            <a:ext cx="41541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0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5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0"/>
          <p:cNvSpPr txBox="1">
            <a:spLocks noGrp="1"/>
          </p:cNvSpPr>
          <p:nvPr>
            <p:ph type="body" idx="1"/>
          </p:nvPr>
        </p:nvSpPr>
        <p:spPr>
          <a:xfrm>
            <a:off x="720000" y="1139551"/>
            <a:ext cx="77040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50"/>
          <p:cNvSpPr/>
          <p:nvPr/>
        </p:nvSpPr>
        <p:spPr>
          <a:xfrm>
            <a:off x="387058" y="37048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17;p50"/>
          <p:cNvGrpSpPr/>
          <p:nvPr/>
        </p:nvGrpSpPr>
        <p:grpSpPr>
          <a:xfrm>
            <a:off x="8423992" y="927437"/>
            <a:ext cx="687704" cy="153887"/>
            <a:chOff x="5906767" y="105437"/>
            <a:chExt cx="687704" cy="153887"/>
          </a:xfrm>
        </p:grpSpPr>
        <p:sp>
          <p:nvSpPr>
            <p:cNvPr id="18" name="Google Shape;18;p50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50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1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1"/>
          <p:cNvSpPr txBox="1">
            <a:spLocks noGrp="1"/>
          </p:cNvSpPr>
          <p:nvPr>
            <p:ph type="title" idx="2"/>
          </p:nvPr>
        </p:nvSpPr>
        <p:spPr>
          <a:xfrm>
            <a:off x="818402" y="1633283"/>
            <a:ext cx="734700" cy="44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" name="Google Shape;24;p51"/>
          <p:cNvSpPr txBox="1">
            <a:spLocks noGrp="1"/>
          </p:cNvSpPr>
          <p:nvPr>
            <p:ph type="title" idx="3"/>
          </p:nvPr>
        </p:nvSpPr>
        <p:spPr>
          <a:xfrm>
            <a:off x="818402" y="3066691"/>
            <a:ext cx="734700" cy="44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" name="Google Shape;25;p51"/>
          <p:cNvSpPr txBox="1">
            <a:spLocks noGrp="1"/>
          </p:cNvSpPr>
          <p:nvPr>
            <p:ph type="title" idx="4"/>
          </p:nvPr>
        </p:nvSpPr>
        <p:spPr>
          <a:xfrm>
            <a:off x="3123902" y="1633283"/>
            <a:ext cx="734700" cy="44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" name="Google Shape;26;p51"/>
          <p:cNvSpPr txBox="1">
            <a:spLocks noGrp="1"/>
          </p:cNvSpPr>
          <p:nvPr>
            <p:ph type="title" idx="5"/>
          </p:nvPr>
        </p:nvSpPr>
        <p:spPr>
          <a:xfrm>
            <a:off x="3123902" y="3066691"/>
            <a:ext cx="734700" cy="44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7" name="Google Shape;27;p51"/>
          <p:cNvSpPr txBox="1">
            <a:spLocks noGrp="1"/>
          </p:cNvSpPr>
          <p:nvPr>
            <p:ph type="title" idx="6"/>
          </p:nvPr>
        </p:nvSpPr>
        <p:spPr>
          <a:xfrm>
            <a:off x="5527802" y="1633283"/>
            <a:ext cx="734700" cy="44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8" name="Google Shape;28;p51"/>
          <p:cNvSpPr txBox="1">
            <a:spLocks noGrp="1"/>
          </p:cNvSpPr>
          <p:nvPr>
            <p:ph type="title" idx="7"/>
          </p:nvPr>
        </p:nvSpPr>
        <p:spPr>
          <a:xfrm>
            <a:off x="5527802" y="3066691"/>
            <a:ext cx="734700" cy="44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9" name="Google Shape;29;p51"/>
          <p:cNvSpPr txBox="1">
            <a:spLocks noGrp="1"/>
          </p:cNvSpPr>
          <p:nvPr>
            <p:ph type="subTitle" idx="1"/>
          </p:nvPr>
        </p:nvSpPr>
        <p:spPr>
          <a:xfrm>
            <a:off x="720000" y="2233275"/>
            <a:ext cx="2305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30" name="Google Shape;30;p51"/>
          <p:cNvSpPr txBox="1">
            <a:spLocks noGrp="1"/>
          </p:cNvSpPr>
          <p:nvPr>
            <p:ph type="subTitle" idx="8"/>
          </p:nvPr>
        </p:nvSpPr>
        <p:spPr>
          <a:xfrm>
            <a:off x="3025500" y="2233275"/>
            <a:ext cx="2305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31" name="Google Shape;31;p51"/>
          <p:cNvSpPr txBox="1">
            <a:spLocks noGrp="1"/>
          </p:cNvSpPr>
          <p:nvPr>
            <p:ph type="subTitle" idx="9"/>
          </p:nvPr>
        </p:nvSpPr>
        <p:spPr>
          <a:xfrm>
            <a:off x="5429400" y="2233275"/>
            <a:ext cx="2305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32" name="Google Shape;32;p51"/>
          <p:cNvSpPr txBox="1">
            <a:spLocks noGrp="1"/>
          </p:cNvSpPr>
          <p:nvPr>
            <p:ph type="subTitle" idx="13"/>
          </p:nvPr>
        </p:nvSpPr>
        <p:spPr>
          <a:xfrm>
            <a:off x="720000" y="3666700"/>
            <a:ext cx="2305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33" name="Google Shape;33;p51"/>
          <p:cNvSpPr txBox="1">
            <a:spLocks noGrp="1"/>
          </p:cNvSpPr>
          <p:nvPr>
            <p:ph type="subTitle" idx="14"/>
          </p:nvPr>
        </p:nvSpPr>
        <p:spPr>
          <a:xfrm>
            <a:off x="3025500" y="3666700"/>
            <a:ext cx="2305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34" name="Google Shape;34;p51"/>
          <p:cNvSpPr txBox="1">
            <a:spLocks noGrp="1"/>
          </p:cNvSpPr>
          <p:nvPr>
            <p:ph type="subTitle" idx="15"/>
          </p:nvPr>
        </p:nvSpPr>
        <p:spPr>
          <a:xfrm>
            <a:off x="5429400" y="3666700"/>
            <a:ext cx="2305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35" name="Google Shape;35;p51"/>
          <p:cNvSpPr/>
          <p:nvPr/>
        </p:nvSpPr>
        <p:spPr>
          <a:xfrm>
            <a:off x="8576633" y="8918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" name="Google Shape;36;p51"/>
          <p:cNvGrpSpPr/>
          <p:nvPr/>
        </p:nvGrpSpPr>
        <p:grpSpPr>
          <a:xfrm>
            <a:off x="5674726" y="244225"/>
            <a:ext cx="716244" cy="160274"/>
            <a:chOff x="5906767" y="105437"/>
            <a:chExt cx="687704" cy="153887"/>
          </a:xfrm>
        </p:grpSpPr>
        <p:sp>
          <p:nvSpPr>
            <p:cNvPr id="37" name="Google Shape;37;p51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51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" name="Google Shape;39;p51"/>
          <p:cNvGrpSpPr/>
          <p:nvPr/>
        </p:nvGrpSpPr>
        <p:grpSpPr>
          <a:xfrm>
            <a:off x="2407651" y="4749550"/>
            <a:ext cx="716244" cy="160274"/>
            <a:chOff x="5906767" y="105437"/>
            <a:chExt cx="687704" cy="153887"/>
          </a:xfrm>
        </p:grpSpPr>
        <p:sp>
          <p:nvSpPr>
            <p:cNvPr id="40" name="Google Shape;40;p51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51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2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52"/>
          <p:cNvSpPr txBox="1">
            <a:spLocks noGrp="1"/>
          </p:cNvSpPr>
          <p:nvPr>
            <p:ph type="title"/>
          </p:nvPr>
        </p:nvSpPr>
        <p:spPr>
          <a:xfrm>
            <a:off x="713225" y="1434150"/>
            <a:ext cx="33864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2"/>
          <p:cNvSpPr txBox="1">
            <a:spLocks noGrp="1"/>
          </p:cNvSpPr>
          <p:nvPr>
            <p:ph type="subTitle" idx="1"/>
          </p:nvPr>
        </p:nvSpPr>
        <p:spPr>
          <a:xfrm>
            <a:off x="713225" y="2033249"/>
            <a:ext cx="3386400" cy="16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52"/>
          <p:cNvSpPr>
            <a:spLocks noGrp="1"/>
          </p:cNvSpPr>
          <p:nvPr>
            <p:ph type="pic" idx="2"/>
          </p:nvPr>
        </p:nvSpPr>
        <p:spPr>
          <a:xfrm>
            <a:off x="4247375" y="242800"/>
            <a:ext cx="4550400" cy="4646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7" name="Google Shape;47;p52"/>
          <p:cNvSpPr/>
          <p:nvPr/>
        </p:nvSpPr>
        <p:spPr>
          <a:xfrm>
            <a:off x="437208" y="75673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3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53"/>
          <p:cNvSpPr txBox="1">
            <a:spLocks noGrp="1"/>
          </p:cNvSpPr>
          <p:nvPr>
            <p:ph type="title"/>
          </p:nvPr>
        </p:nvSpPr>
        <p:spPr>
          <a:xfrm>
            <a:off x="4991900" y="2241550"/>
            <a:ext cx="2950800" cy="1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1" name="Google Shape;51;p53"/>
          <p:cNvSpPr txBox="1">
            <a:spLocks noGrp="1"/>
          </p:cNvSpPr>
          <p:nvPr>
            <p:ph type="title" idx="2"/>
          </p:nvPr>
        </p:nvSpPr>
        <p:spPr>
          <a:xfrm>
            <a:off x="5105625" y="1235475"/>
            <a:ext cx="1250100" cy="841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52" name="Google Shape;52;p53"/>
          <p:cNvGrpSpPr/>
          <p:nvPr/>
        </p:nvGrpSpPr>
        <p:grpSpPr>
          <a:xfrm>
            <a:off x="-5" y="624227"/>
            <a:ext cx="754756" cy="168907"/>
            <a:chOff x="5906767" y="105437"/>
            <a:chExt cx="687704" cy="153887"/>
          </a:xfrm>
        </p:grpSpPr>
        <p:sp>
          <p:nvSpPr>
            <p:cNvPr id="53" name="Google Shape;53;p53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53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" name="Google Shape;55;p53"/>
          <p:cNvGrpSpPr/>
          <p:nvPr/>
        </p:nvGrpSpPr>
        <p:grpSpPr>
          <a:xfrm>
            <a:off x="8494745" y="3569202"/>
            <a:ext cx="754756" cy="168907"/>
            <a:chOff x="5906767" y="105437"/>
            <a:chExt cx="687704" cy="153887"/>
          </a:xfrm>
        </p:grpSpPr>
        <p:sp>
          <p:nvSpPr>
            <p:cNvPr id="56" name="Google Shape;56;p53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53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4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54"/>
          <p:cNvSpPr txBox="1">
            <a:spLocks noGrp="1"/>
          </p:cNvSpPr>
          <p:nvPr>
            <p:ph type="title"/>
          </p:nvPr>
        </p:nvSpPr>
        <p:spPr>
          <a:xfrm>
            <a:off x="722376" y="44805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4"/>
          <p:cNvSpPr txBox="1">
            <a:spLocks noGrp="1"/>
          </p:cNvSpPr>
          <p:nvPr>
            <p:ph type="subTitle" idx="1"/>
          </p:nvPr>
        </p:nvSpPr>
        <p:spPr>
          <a:xfrm>
            <a:off x="5497678" y="1711275"/>
            <a:ext cx="2676000" cy="17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4"/>
          <p:cNvSpPr txBox="1">
            <a:spLocks noGrp="1"/>
          </p:cNvSpPr>
          <p:nvPr>
            <p:ph type="subTitle" idx="2"/>
          </p:nvPr>
        </p:nvSpPr>
        <p:spPr>
          <a:xfrm>
            <a:off x="975063" y="1711275"/>
            <a:ext cx="2676000" cy="17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4"/>
          <p:cNvSpPr txBox="1">
            <a:spLocks noGrp="1"/>
          </p:cNvSpPr>
          <p:nvPr>
            <p:ph type="subTitle" idx="3"/>
          </p:nvPr>
        </p:nvSpPr>
        <p:spPr>
          <a:xfrm>
            <a:off x="975063" y="1336275"/>
            <a:ext cx="26760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64" name="Google Shape;64;p54"/>
          <p:cNvSpPr txBox="1">
            <a:spLocks noGrp="1"/>
          </p:cNvSpPr>
          <p:nvPr>
            <p:ph type="subTitle" idx="4"/>
          </p:nvPr>
        </p:nvSpPr>
        <p:spPr>
          <a:xfrm>
            <a:off x="5497679" y="1336275"/>
            <a:ext cx="26760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65" name="Google Shape;65;p54"/>
          <p:cNvSpPr/>
          <p:nvPr/>
        </p:nvSpPr>
        <p:spPr>
          <a:xfrm>
            <a:off x="5079172" y="1580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54"/>
          <p:cNvSpPr/>
          <p:nvPr/>
        </p:nvSpPr>
        <p:spPr>
          <a:xfrm>
            <a:off x="8523783" y="7830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54"/>
          <p:cNvSpPr/>
          <p:nvPr/>
        </p:nvSpPr>
        <p:spPr>
          <a:xfrm>
            <a:off x="408083" y="416533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54"/>
          <p:cNvGrpSpPr/>
          <p:nvPr/>
        </p:nvGrpSpPr>
        <p:grpSpPr>
          <a:xfrm>
            <a:off x="6404367" y="4689699"/>
            <a:ext cx="687704" cy="153887"/>
            <a:chOff x="5906767" y="105437"/>
            <a:chExt cx="687704" cy="153887"/>
          </a:xfrm>
        </p:grpSpPr>
        <p:sp>
          <p:nvSpPr>
            <p:cNvPr id="69" name="Google Shape;69;p54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54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5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5"/>
          <p:cNvSpPr txBox="1">
            <a:spLocks noGrp="1"/>
          </p:cNvSpPr>
          <p:nvPr>
            <p:ph type="subTitle" idx="1"/>
          </p:nvPr>
        </p:nvSpPr>
        <p:spPr>
          <a:xfrm>
            <a:off x="720000" y="2171599"/>
            <a:ext cx="2262000" cy="15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5"/>
          <p:cNvSpPr txBox="1">
            <a:spLocks noGrp="1"/>
          </p:cNvSpPr>
          <p:nvPr>
            <p:ph type="subTitle" idx="2"/>
          </p:nvPr>
        </p:nvSpPr>
        <p:spPr>
          <a:xfrm>
            <a:off x="3440998" y="2171599"/>
            <a:ext cx="2262000" cy="15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subTitle" idx="3"/>
          </p:nvPr>
        </p:nvSpPr>
        <p:spPr>
          <a:xfrm>
            <a:off x="6162002" y="2171599"/>
            <a:ext cx="2262000" cy="15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subTitle" idx="4"/>
          </p:nvPr>
        </p:nvSpPr>
        <p:spPr>
          <a:xfrm>
            <a:off x="720000" y="1788525"/>
            <a:ext cx="22620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subTitle" idx="5"/>
          </p:nvPr>
        </p:nvSpPr>
        <p:spPr>
          <a:xfrm>
            <a:off x="3441001" y="1788525"/>
            <a:ext cx="22620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79" name="Google Shape;79;p55"/>
          <p:cNvSpPr txBox="1">
            <a:spLocks noGrp="1"/>
          </p:cNvSpPr>
          <p:nvPr>
            <p:ph type="subTitle" idx="6"/>
          </p:nvPr>
        </p:nvSpPr>
        <p:spPr>
          <a:xfrm>
            <a:off x="6162003" y="1788525"/>
            <a:ext cx="22620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80" name="Google Shape;80;p55"/>
          <p:cNvSpPr/>
          <p:nvPr/>
        </p:nvSpPr>
        <p:spPr>
          <a:xfrm>
            <a:off x="5432983" y="2014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" name="Google Shape;81;p55"/>
          <p:cNvGrpSpPr/>
          <p:nvPr/>
        </p:nvGrpSpPr>
        <p:grpSpPr>
          <a:xfrm>
            <a:off x="-8" y="4268037"/>
            <a:ext cx="687704" cy="153887"/>
            <a:chOff x="5906767" y="105437"/>
            <a:chExt cx="687704" cy="153887"/>
          </a:xfrm>
        </p:grpSpPr>
        <p:sp>
          <p:nvSpPr>
            <p:cNvPr id="82" name="Google Shape;82;p55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55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6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6"/>
          <p:cNvSpPr txBox="1">
            <a:spLocks noGrp="1"/>
          </p:cNvSpPr>
          <p:nvPr>
            <p:ph type="subTitle" idx="1"/>
          </p:nvPr>
        </p:nvSpPr>
        <p:spPr>
          <a:xfrm>
            <a:off x="1145913" y="1825100"/>
            <a:ext cx="29019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6"/>
          <p:cNvSpPr txBox="1">
            <a:spLocks noGrp="1"/>
          </p:cNvSpPr>
          <p:nvPr>
            <p:ph type="subTitle" idx="2"/>
          </p:nvPr>
        </p:nvSpPr>
        <p:spPr>
          <a:xfrm>
            <a:off x="5096197" y="1825100"/>
            <a:ext cx="29019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6"/>
          <p:cNvSpPr txBox="1">
            <a:spLocks noGrp="1"/>
          </p:cNvSpPr>
          <p:nvPr>
            <p:ph type="subTitle" idx="3"/>
          </p:nvPr>
        </p:nvSpPr>
        <p:spPr>
          <a:xfrm>
            <a:off x="1145913" y="3485675"/>
            <a:ext cx="29019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6"/>
          <p:cNvSpPr txBox="1">
            <a:spLocks noGrp="1"/>
          </p:cNvSpPr>
          <p:nvPr>
            <p:ph type="subTitle" idx="4"/>
          </p:nvPr>
        </p:nvSpPr>
        <p:spPr>
          <a:xfrm>
            <a:off x="5096197" y="3485675"/>
            <a:ext cx="29019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6"/>
          <p:cNvSpPr txBox="1">
            <a:spLocks noGrp="1"/>
          </p:cNvSpPr>
          <p:nvPr>
            <p:ph type="subTitle" idx="5"/>
          </p:nvPr>
        </p:nvSpPr>
        <p:spPr>
          <a:xfrm>
            <a:off x="1145913" y="1455550"/>
            <a:ext cx="2901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92" name="Google Shape;92;p56"/>
          <p:cNvSpPr txBox="1">
            <a:spLocks noGrp="1"/>
          </p:cNvSpPr>
          <p:nvPr>
            <p:ph type="subTitle" idx="6"/>
          </p:nvPr>
        </p:nvSpPr>
        <p:spPr>
          <a:xfrm>
            <a:off x="1145913" y="3116200"/>
            <a:ext cx="2901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93" name="Google Shape;93;p56"/>
          <p:cNvSpPr txBox="1">
            <a:spLocks noGrp="1"/>
          </p:cNvSpPr>
          <p:nvPr>
            <p:ph type="subTitle" idx="7"/>
          </p:nvPr>
        </p:nvSpPr>
        <p:spPr>
          <a:xfrm>
            <a:off x="5096169" y="1455550"/>
            <a:ext cx="2901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94" name="Google Shape;94;p56"/>
          <p:cNvSpPr txBox="1">
            <a:spLocks noGrp="1"/>
          </p:cNvSpPr>
          <p:nvPr>
            <p:ph type="subTitle" idx="8"/>
          </p:nvPr>
        </p:nvSpPr>
        <p:spPr>
          <a:xfrm>
            <a:off x="5096169" y="3116200"/>
            <a:ext cx="2901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95" name="Google Shape;95;p56"/>
          <p:cNvSpPr/>
          <p:nvPr/>
        </p:nvSpPr>
        <p:spPr>
          <a:xfrm>
            <a:off x="8423997" y="1475482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6"/>
          <p:cNvSpPr/>
          <p:nvPr/>
        </p:nvSpPr>
        <p:spPr>
          <a:xfrm>
            <a:off x="3722433" y="456133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6"/>
          <p:cNvSpPr/>
          <p:nvPr/>
        </p:nvSpPr>
        <p:spPr>
          <a:xfrm>
            <a:off x="6277645" y="2014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56"/>
          <p:cNvGrpSpPr/>
          <p:nvPr/>
        </p:nvGrpSpPr>
        <p:grpSpPr>
          <a:xfrm>
            <a:off x="32292" y="2097812"/>
            <a:ext cx="687704" cy="153887"/>
            <a:chOff x="5906767" y="105437"/>
            <a:chExt cx="687704" cy="153887"/>
          </a:xfrm>
        </p:grpSpPr>
        <p:sp>
          <p:nvSpPr>
            <p:cNvPr id="99" name="Google Shape;99;p56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56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7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7"/>
          <p:cNvSpPr txBox="1">
            <a:spLocks noGrp="1"/>
          </p:cNvSpPr>
          <p:nvPr>
            <p:ph type="subTitle" idx="1"/>
          </p:nvPr>
        </p:nvSpPr>
        <p:spPr>
          <a:xfrm>
            <a:off x="720000" y="1643009"/>
            <a:ext cx="20424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7"/>
          <p:cNvSpPr txBox="1">
            <a:spLocks noGrp="1"/>
          </p:cNvSpPr>
          <p:nvPr>
            <p:ph type="subTitle" idx="2"/>
          </p:nvPr>
        </p:nvSpPr>
        <p:spPr>
          <a:xfrm>
            <a:off x="3551198" y="1643009"/>
            <a:ext cx="20424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7"/>
          <p:cNvSpPr txBox="1">
            <a:spLocks noGrp="1"/>
          </p:cNvSpPr>
          <p:nvPr>
            <p:ph type="subTitle" idx="3"/>
          </p:nvPr>
        </p:nvSpPr>
        <p:spPr>
          <a:xfrm>
            <a:off x="720000" y="3435001"/>
            <a:ext cx="20424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7"/>
          <p:cNvSpPr txBox="1">
            <a:spLocks noGrp="1"/>
          </p:cNvSpPr>
          <p:nvPr>
            <p:ph type="subTitle" idx="4"/>
          </p:nvPr>
        </p:nvSpPr>
        <p:spPr>
          <a:xfrm>
            <a:off x="3551198" y="3435001"/>
            <a:ext cx="20424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7"/>
          <p:cNvSpPr txBox="1">
            <a:spLocks noGrp="1"/>
          </p:cNvSpPr>
          <p:nvPr>
            <p:ph type="subTitle" idx="5"/>
          </p:nvPr>
        </p:nvSpPr>
        <p:spPr>
          <a:xfrm>
            <a:off x="6385368" y="1643009"/>
            <a:ext cx="20424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7"/>
          <p:cNvSpPr txBox="1">
            <a:spLocks noGrp="1"/>
          </p:cNvSpPr>
          <p:nvPr>
            <p:ph type="subTitle" idx="6"/>
          </p:nvPr>
        </p:nvSpPr>
        <p:spPr>
          <a:xfrm>
            <a:off x="6385368" y="3435001"/>
            <a:ext cx="20424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7"/>
          <p:cNvSpPr txBox="1">
            <a:spLocks noGrp="1"/>
          </p:cNvSpPr>
          <p:nvPr>
            <p:ph type="subTitle" idx="7"/>
          </p:nvPr>
        </p:nvSpPr>
        <p:spPr>
          <a:xfrm>
            <a:off x="720000" y="1269113"/>
            <a:ext cx="20454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111" name="Google Shape;111;p57"/>
          <p:cNvSpPr txBox="1">
            <a:spLocks noGrp="1"/>
          </p:cNvSpPr>
          <p:nvPr>
            <p:ph type="subTitle" idx="8"/>
          </p:nvPr>
        </p:nvSpPr>
        <p:spPr>
          <a:xfrm>
            <a:off x="3551198" y="1269113"/>
            <a:ext cx="20454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112" name="Google Shape;112;p57"/>
          <p:cNvSpPr txBox="1">
            <a:spLocks noGrp="1"/>
          </p:cNvSpPr>
          <p:nvPr>
            <p:ph type="subTitle" idx="9"/>
          </p:nvPr>
        </p:nvSpPr>
        <p:spPr>
          <a:xfrm>
            <a:off x="6385368" y="1269113"/>
            <a:ext cx="20454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113" name="Google Shape;113;p57"/>
          <p:cNvSpPr txBox="1">
            <a:spLocks noGrp="1"/>
          </p:cNvSpPr>
          <p:nvPr>
            <p:ph type="subTitle" idx="13"/>
          </p:nvPr>
        </p:nvSpPr>
        <p:spPr>
          <a:xfrm>
            <a:off x="720000" y="3057903"/>
            <a:ext cx="20454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114" name="Google Shape;114;p57"/>
          <p:cNvSpPr txBox="1">
            <a:spLocks noGrp="1"/>
          </p:cNvSpPr>
          <p:nvPr>
            <p:ph type="subTitle" idx="14"/>
          </p:nvPr>
        </p:nvSpPr>
        <p:spPr>
          <a:xfrm>
            <a:off x="3551198" y="3057903"/>
            <a:ext cx="20454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115" name="Google Shape;115;p57"/>
          <p:cNvSpPr txBox="1">
            <a:spLocks noGrp="1"/>
          </p:cNvSpPr>
          <p:nvPr>
            <p:ph type="subTitle" idx="15"/>
          </p:nvPr>
        </p:nvSpPr>
        <p:spPr>
          <a:xfrm>
            <a:off x="6385368" y="3057903"/>
            <a:ext cx="20454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000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pilogue"/>
              <a:buNone/>
              <a:defRPr sz="2400" b="1"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grpSp>
        <p:nvGrpSpPr>
          <p:cNvPr id="116" name="Google Shape;116;p57"/>
          <p:cNvGrpSpPr/>
          <p:nvPr/>
        </p:nvGrpSpPr>
        <p:grpSpPr>
          <a:xfrm>
            <a:off x="-46424" y="4743775"/>
            <a:ext cx="716244" cy="160274"/>
            <a:chOff x="5906767" y="105437"/>
            <a:chExt cx="687704" cy="153887"/>
          </a:xfrm>
        </p:grpSpPr>
        <p:sp>
          <p:nvSpPr>
            <p:cNvPr id="117" name="Google Shape;117;p57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57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" name="Google Shape;119;p57"/>
          <p:cNvGrpSpPr/>
          <p:nvPr/>
        </p:nvGrpSpPr>
        <p:grpSpPr>
          <a:xfrm>
            <a:off x="4162376" y="247675"/>
            <a:ext cx="716244" cy="160274"/>
            <a:chOff x="5906767" y="105437"/>
            <a:chExt cx="687704" cy="153887"/>
          </a:xfrm>
        </p:grpSpPr>
        <p:sp>
          <p:nvSpPr>
            <p:cNvPr id="120" name="Google Shape;120;p57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57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57"/>
          <p:cNvSpPr/>
          <p:nvPr/>
        </p:nvSpPr>
        <p:spPr>
          <a:xfrm rot="1078120">
            <a:off x="8547086" y="663692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8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8"/>
          <p:cNvSpPr txBox="1">
            <a:spLocks noGrp="1"/>
          </p:cNvSpPr>
          <p:nvPr>
            <p:ph type="title"/>
          </p:nvPr>
        </p:nvSpPr>
        <p:spPr>
          <a:xfrm>
            <a:off x="3700978" y="3100300"/>
            <a:ext cx="47298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6" name="Google Shape;126;p58"/>
          <p:cNvSpPr txBox="1">
            <a:spLocks noGrp="1"/>
          </p:cNvSpPr>
          <p:nvPr>
            <p:ph type="subTitle" idx="1"/>
          </p:nvPr>
        </p:nvSpPr>
        <p:spPr>
          <a:xfrm>
            <a:off x="3700975" y="1511325"/>
            <a:ext cx="4729800" cy="14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127" name="Google Shape;127;p58"/>
          <p:cNvGrpSpPr/>
          <p:nvPr/>
        </p:nvGrpSpPr>
        <p:grpSpPr>
          <a:xfrm>
            <a:off x="1517567" y="289937"/>
            <a:ext cx="687704" cy="153887"/>
            <a:chOff x="5906767" y="105437"/>
            <a:chExt cx="687704" cy="153887"/>
          </a:xfrm>
        </p:grpSpPr>
        <p:sp>
          <p:nvSpPr>
            <p:cNvPr id="128" name="Google Shape;128;p58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58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58"/>
          <p:cNvSpPr/>
          <p:nvPr/>
        </p:nvSpPr>
        <p:spPr>
          <a:xfrm>
            <a:off x="378933" y="157098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58"/>
          <p:cNvGrpSpPr/>
          <p:nvPr/>
        </p:nvGrpSpPr>
        <p:grpSpPr>
          <a:xfrm>
            <a:off x="6282617" y="4604012"/>
            <a:ext cx="687704" cy="153887"/>
            <a:chOff x="5906767" y="105437"/>
            <a:chExt cx="687704" cy="153887"/>
          </a:xfrm>
        </p:grpSpPr>
        <p:sp>
          <p:nvSpPr>
            <p:cNvPr id="132" name="Google Shape;132;p58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8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9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9"/>
          <p:cNvSpPr txBox="1">
            <a:spLocks noGrp="1"/>
          </p:cNvSpPr>
          <p:nvPr>
            <p:ph type="title"/>
          </p:nvPr>
        </p:nvSpPr>
        <p:spPr>
          <a:xfrm>
            <a:off x="818573" y="2743388"/>
            <a:ext cx="3492600" cy="768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59"/>
          <p:cNvSpPr txBox="1">
            <a:spLocks noGrp="1"/>
          </p:cNvSpPr>
          <p:nvPr>
            <p:ph type="subTitle" idx="1"/>
          </p:nvPr>
        </p:nvSpPr>
        <p:spPr>
          <a:xfrm>
            <a:off x="713213" y="3512286"/>
            <a:ext cx="34926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38" name="Google Shape;138;p59"/>
          <p:cNvSpPr txBox="1">
            <a:spLocks noGrp="1"/>
          </p:cNvSpPr>
          <p:nvPr>
            <p:ph type="title" idx="2"/>
          </p:nvPr>
        </p:nvSpPr>
        <p:spPr>
          <a:xfrm>
            <a:off x="2931061" y="1032402"/>
            <a:ext cx="3492600" cy="768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59"/>
          <p:cNvSpPr txBox="1">
            <a:spLocks noGrp="1"/>
          </p:cNvSpPr>
          <p:nvPr>
            <p:ph type="subTitle" idx="3"/>
          </p:nvPr>
        </p:nvSpPr>
        <p:spPr>
          <a:xfrm>
            <a:off x="2825700" y="1807339"/>
            <a:ext cx="34926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40" name="Google Shape;140;p59"/>
          <p:cNvSpPr txBox="1">
            <a:spLocks noGrp="1"/>
          </p:cNvSpPr>
          <p:nvPr>
            <p:ph type="title" idx="4"/>
          </p:nvPr>
        </p:nvSpPr>
        <p:spPr>
          <a:xfrm>
            <a:off x="4958373" y="2743388"/>
            <a:ext cx="3492600" cy="768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59"/>
          <p:cNvSpPr txBox="1">
            <a:spLocks noGrp="1"/>
          </p:cNvSpPr>
          <p:nvPr>
            <p:ph type="subTitle" idx="5"/>
          </p:nvPr>
        </p:nvSpPr>
        <p:spPr>
          <a:xfrm>
            <a:off x="4853013" y="3512286"/>
            <a:ext cx="34926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142" name="Google Shape;142;p59"/>
          <p:cNvGrpSpPr/>
          <p:nvPr/>
        </p:nvGrpSpPr>
        <p:grpSpPr>
          <a:xfrm>
            <a:off x="4802667" y="283262"/>
            <a:ext cx="687704" cy="153887"/>
            <a:chOff x="5906767" y="105437"/>
            <a:chExt cx="687704" cy="153887"/>
          </a:xfrm>
        </p:grpSpPr>
        <p:sp>
          <p:nvSpPr>
            <p:cNvPr id="143" name="Google Shape;143;p59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59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" name="Google Shape;145;p59"/>
          <p:cNvSpPr/>
          <p:nvPr/>
        </p:nvSpPr>
        <p:spPr>
          <a:xfrm>
            <a:off x="8528722" y="12023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0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0"/>
          <p:cNvSpPr txBox="1">
            <a:spLocks noGrp="1"/>
          </p:cNvSpPr>
          <p:nvPr>
            <p:ph type="title" hasCustomPrompt="1"/>
          </p:nvPr>
        </p:nvSpPr>
        <p:spPr>
          <a:xfrm>
            <a:off x="1284000" y="1665600"/>
            <a:ext cx="6576000" cy="116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49" name="Google Shape;149;p60"/>
          <p:cNvSpPr txBox="1">
            <a:spLocks noGrp="1"/>
          </p:cNvSpPr>
          <p:nvPr>
            <p:ph type="subTitle" idx="1"/>
          </p:nvPr>
        </p:nvSpPr>
        <p:spPr>
          <a:xfrm>
            <a:off x="1284000" y="2980800"/>
            <a:ext cx="6576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50" name="Google Shape;150;p60"/>
          <p:cNvGrpSpPr/>
          <p:nvPr/>
        </p:nvGrpSpPr>
        <p:grpSpPr>
          <a:xfrm>
            <a:off x="7304517" y="4648887"/>
            <a:ext cx="687704" cy="153887"/>
            <a:chOff x="5906767" y="105437"/>
            <a:chExt cx="687704" cy="153887"/>
          </a:xfrm>
        </p:grpSpPr>
        <p:sp>
          <p:nvSpPr>
            <p:cNvPr id="151" name="Google Shape;151;p60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60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1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61"/>
          <p:cNvSpPr/>
          <p:nvPr/>
        </p:nvSpPr>
        <p:spPr>
          <a:xfrm>
            <a:off x="4726283" y="1618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1"/>
          <p:cNvSpPr/>
          <p:nvPr/>
        </p:nvSpPr>
        <p:spPr>
          <a:xfrm>
            <a:off x="8545808" y="46040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61"/>
          <p:cNvGrpSpPr/>
          <p:nvPr/>
        </p:nvGrpSpPr>
        <p:grpSpPr>
          <a:xfrm>
            <a:off x="-41530" y="3919527"/>
            <a:ext cx="754756" cy="168907"/>
            <a:chOff x="5906767" y="105437"/>
            <a:chExt cx="687704" cy="153887"/>
          </a:xfrm>
        </p:grpSpPr>
        <p:sp>
          <p:nvSpPr>
            <p:cNvPr id="159" name="Google Shape;159;p61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61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2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6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64" name="Google Shape;164;p62"/>
          <p:cNvGrpSpPr/>
          <p:nvPr/>
        </p:nvGrpSpPr>
        <p:grpSpPr>
          <a:xfrm>
            <a:off x="8430767" y="797162"/>
            <a:ext cx="687704" cy="153887"/>
            <a:chOff x="5906767" y="105437"/>
            <a:chExt cx="687704" cy="153887"/>
          </a:xfrm>
        </p:grpSpPr>
        <p:sp>
          <p:nvSpPr>
            <p:cNvPr id="165" name="Google Shape;165;p62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62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" name="Google Shape;167;p62"/>
          <p:cNvGrpSpPr/>
          <p:nvPr/>
        </p:nvGrpSpPr>
        <p:grpSpPr>
          <a:xfrm>
            <a:off x="-8" y="4165962"/>
            <a:ext cx="687704" cy="153887"/>
            <a:chOff x="5906767" y="105437"/>
            <a:chExt cx="687704" cy="153887"/>
          </a:xfrm>
        </p:grpSpPr>
        <p:sp>
          <p:nvSpPr>
            <p:cNvPr id="168" name="Google Shape;168;p62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62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" name="Google Shape;170;p62"/>
          <p:cNvSpPr/>
          <p:nvPr/>
        </p:nvSpPr>
        <p:spPr>
          <a:xfrm>
            <a:off x="6151933" y="2014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3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6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3"/>
          <p:cNvSpPr/>
          <p:nvPr/>
        </p:nvSpPr>
        <p:spPr>
          <a:xfrm>
            <a:off x="8564008" y="48513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63"/>
          <p:cNvSpPr/>
          <p:nvPr/>
        </p:nvSpPr>
        <p:spPr>
          <a:xfrm>
            <a:off x="4402985" y="2022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63"/>
          <p:cNvGrpSpPr/>
          <p:nvPr/>
        </p:nvGrpSpPr>
        <p:grpSpPr>
          <a:xfrm>
            <a:off x="8430767" y="4761062"/>
            <a:ext cx="687704" cy="153887"/>
            <a:chOff x="5906767" y="105437"/>
            <a:chExt cx="687704" cy="153887"/>
          </a:xfrm>
        </p:grpSpPr>
        <p:sp>
          <p:nvSpPr>
            <p:cNvPr id="177" name="Google Shape;177;p63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3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" name="Google Shape;179;p63"/>
          <p:cNvGrpSpPr/>
          <p:nvPr/>
        </p:nvGrpSpPr>
        <p:grpSpPr>
          <a:xfrm>
            <a:off x="-47433" y="4265762"/>
            <a:ext cx="687704" cy="153887"/>
            <a:chOff x="5906767" y="105437"/>
            <a:chExt cx="687704" cy="153887"/>
          </a:xfrm>
        </p:grpSpPr>
        <p:sp>
          <p:nvSpPr>
            <p:cNvPr id="180" name="Google Shape;180;p63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63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4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6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64"/>
          <p:cNvSpPr/>
          <p:nvPr/>
        </p:nvSpPr>
        <p:spPr>
          <a:xfrm>
            <a:off x="353458" y="12947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64"/>
          <p:cNvSpPr/>
          <p:nvPr/>
        </p:nvSpPr>
        <p:spPr>
          <a:xfrm>
            <a:off x="7165235" y="2022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64"/>
          <p:cNvGrpSpPr/>
          <p:nvPr/>
        </p:nvGrpSpPr>
        <p:grpSpPr>
          <a:xfrm>
            <a:off x="1619242" y="4780112"/>
            <a:ext cx="687704" cy="153887"/>
            <a:chOff x="5906767" y="105437"/>
            <a:chExt cx="687704" cy="153887"/>
          </a:xfrm>
        </p:grpSpPr>
        <p:sp>
          <p:nvSpPr>
            <p:cNvPr id="188" name="Google Shape;188;p64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64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" name="Google Shape;190;p64"/>
          <p:cNvGrpSpPr/>
          <p:nvPr/>
        </p:nvGrpSpPr>
        <p:grpSpPr>
          <a:xfrm>
            <a:off x="8430767" y="2198837"/>
            <a:ext cx="687704" cy="153887"/>
            <a:chOff x="5906767" y="105437"/>
            <a:chExt cx="687704" cy="153887"/>
          </a:xfrm>
        </p:grpSpPr>
        <p:sp>
          <p:nvSpPr>
            <p:cNvPr id="191" name="Google Shape;191;p64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64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5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65"/>
          <p:cNvSpPr txBox="1">
            <a:spLocks noGrp="1"/>
          </p:cNvSpPr>
          <p:nvPr>
            <p:ph type="title"/>
          </p:nvPr>
        </p:nvSpPr>
        <p:spPr>
          <a:xfrm>
            <a:off x="713225" y="3913875"/>
            <a:ext cx="4106400" cy="6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65"/>
          <p:cNvSpPr txBox="1">
            <a:spLocks noGrp="1"/>
          </p:cNvSpPr>
          <p:nvPr>
            <p:ph type="subTitle" idx="1"/>
          </p:nvPr>
        </p:nvSpPr>
        <p:spPr>
          <a:xfrm>
            <a:off x="4896775" y="3914000"/>
            <a:ext cx="3534000" cy="6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6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6"/>
          <p:cNvSpPr txBox="1">
            <a:spLocks noGrp="1"/>
          </p:cNvSpPr>
          <p:nvPr>
            <p:ph type="title"/>
          </p:nvPr>
        </p:nvSpPr>
        <p:spPr>
          <a:xfrm>
            <a:off x="713269" y="539500"/>
            <a:ext cx="52035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66"/>
          <p:cNvSpPr txBox="1">
            <a:spLocks noGrp="1"/>
          </p:cNvSpPr>
          <p:nvPr>
            <p:ph type="subTitle" idx="1"/>
          </p:nvPr>
        </p:nvSpPr>
        <p:spPr>
          <a:xfrm>
            <a:off x="713225" y="1598200"/>
            <a:ext cx="52035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66"/>
          <p:cNvSpPr txBox="1"/>
          <p:nvPr/>
        </p:nvSpPr>
        <p:spPr>
          <a:xfrm>
            <a:off x="713225" y="3547975"/>
            <a:ext cx="48114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CREDITS: </a:t>
            </a:r>
            <a:r>
              <a:rPr lang="en" sz="1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This presentation template was created by </a:t>
            </a:r>
            <a:r>
              <a:rPr lang="en" sz="1000" b="1" i="0" u="sng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and includes icons by </a:t>
            </a:r>
            <a:r>
              <a:rPr lang="en" sz="1000" b="1" i="0" u="sng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and infographics &amp; images by </a:t>
            </a:r>
            <a:r>
              <a:rPr lang="en" sz="1000" b="1" i="0" u="sng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 b="0" i="0" u="sng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1000" b="0" i="0" u="sng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202" name="Google Shape;202;p66"/>
          <p:cNvGrpSpPr/>
          <p:nvPr/>
        </p:nvGrpSpPr>
        <p:grpSpPr>
          <a:xfrm>
            <a:off x="8289417" y="237162"/>
            <a:ext cx="687704" cy="153887"/>
            <a:chOff x="5906767" y="105437"/>
            <a:chExt cx="687704" cy="153887"/>
          </a:xfrm>
        </p:grpSpPr>
        <p:sp>
          <p:nvSpPr>
            <p:cNvPr id="203" name="Google Shape;203;p66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6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66"/>
          <p:cNvSpPr/>
          <p:nvPr/>
        </p:nvSpPr>
        <p:spPr>
          <a:xfrm>
            <a:off x="1694997" y="2022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" name="Google Shape;206;p66"/>
          <p:cNvGrpSpPr/>
          <p:nvPr/>
        </p:nvGrpSpPr>
        <p:grpSpPr>
          <a:xfrm>
            <a:off x="88392" y="4123362"/>
            <a:ext cx="687704" cy="153887"/>
            <a:chOff x="5906767" y="105437"/>
            <a:chExt cx="687704" cy="153887"/>
          </a:xfrm>
        </p:grpSpPr>
        <p:sp>
          <p:nvSpPr>
            <p:cNvPr id="207" name="Google Shape;207;p66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66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7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67"/>
          <p:cNvSpPr txBox="1">
            <a:spLocks noGrp="1"/>
          </p:cNvSpPr>
          <p:nvPr>
            <p:ph type="body" idx="1"/>
          </p:nvPr>
        </p:nvSpPr>
        <p:spPr>
          <a:xfrm>
            <a:off x="720000" y="1139552"/>
            <a:ext cx="7704000" cy="16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13" name="Google Shape;213;p67"/>
          <p:cNvGrpSpPr/>
          <p:nvPr/>
        </p:nvGrpSpPr>
        <p:grpSpPr>
          <a:xfrm>
            <a:off x="6680842" y="252237"/>
            <a:ext cx="687704" cy="153887"/>
            <a:chOff x="5906767" y="105437"/>
            <a:chExt cx="687704" cy="153887"/>
          </a:xfrm>
        </p:grpSpPr>
        <p:sp>
          <p:nvSpPr>
            <p:cNvPr id="214" name="Google Shape;214;p67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7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67"/>
          <p:cNvSpPr/>
          <p:nvPr/>
        </p:nvSpPr>
        <p:spPr>
          <a:xfrm>
            <a:off x="8500022" y="1017732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7"/>
          <p:cNvSpPr/>
          <p:nvPr/>
        </p:nvSpPr>
        <p:spPr>
          <a:xfrm>
            <a:off x="354883" y="443498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1_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8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68"/>
          <p:cNvSpPr txBox="1">
            <a:spLocks noGrp="1"/>
          </p:cNvSpPr>
          <p:nvPr>
            <p:ph type="body" idx="1"/>
          </p:nvPr>
        </p:nvSpPr>
        <p:spPr>
          <a:xfrm>
            <a:off x="720000" y="1139550"/>
            <a:ext cx="7704000" cy="30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22" name="Google Shape;222;p68"/>
          <p:cNvGrpSpPr/>
          <p:nvPr/>
        </p:nvGrpSpPr>
        <p:grpSpPr>
          <a:xfrm>
            <a:off x="3585217" y="4738512"/>
            <a:ext cx="687704" cy="153887"/>
            <a:chOff x="5906767" y="105437"/>
            <a:chExt cx="687704" cy="153887"/>
          </a:xfrm>
        </p:grpSpPr>
        <p:sp>
          <p:nvSpPr>
            <p:cNvPr id="223" name="Google Shape;223;p68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68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" name="Google Shape;225;p68"/>
          <p:cNvSpPr/>
          <p:nvPr/>
        </p:nvSpPr>
        <p:spPr>
          <a:xfrm>
            <a:off x="232322" y="31989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68"/>
          <p:cNvGrpSpPr/>
          <p:nvPr/>
        </p:nvGrpSpPr>
        <p:grpSpPr>
          <a:xfrm>
            <a:off x="7815642" y="291137"/>
            <a:ext cx="687704" cy="153887"/>
            <a:chOff x="5906767" y="105437"/>
            <a:chExt cx="687704" cy="153887"/>
          </a:xfrm>
        </p:grpSpPr>
        <p:sp>
          <p:nvSpPr>
            <p:cNvPr id="227" name="Google Shape;227;p68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8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68"/>
          <p:cNvSpPr/>
          <p:nvPr/>
        </p:nvSpPr>
        <p:spPr>
          <a:xfrm>
            <a:off x="8592283" y="19611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2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2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3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73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73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4"/>
          <p:cNvSpPr>
            <a:spLocks noGrp="1"/>
          </p:cNvSpPr>
          <p:nvPr>
            <p:ph type="pic" idx="2"/>
          </p:nvPr>
        </p:nvSpPr>
        <p:spPr>
          <a:xfrm>
            <a:off x="183300" y="142800"/>
            <a:ext cx="8777400" cy="4857900"/>
          </a:xfrm>
          <a:prstGeom prst="roundRect">
            <a:avLst>
              <a:gd name="adj" fmla="val 3175"/>
            </a:avLst>
          </a:prstGeom>
          <a:noFill/>
          <a:ln>
            <a:noFill/>
          </a:ln>
        </p:spPr>
      </p:sp>
      <p:sp>
        <p:nvSpPr>
          <p:cNvPr id="239" name="Google Shape;239;p74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accent4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6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381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noFill/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7"/>
          <p:cNvSpPr/>
          <p:nvPr/>
        </p:nvSpPr>
        <p:spPr>
          <a:xfrm>
            <a:off x="183300" y="142800"/>
            <a:ext cx="8777400" cy="48579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5" name="Google Shape;245;p77"/>
          <p:cNvGrpSpPr/>
          <p:nvPr/>
        </p:nvGrpSpPr>
        <p:grpSpPr>
          <a:xfrm>
            <a:off x="64365" y="2334801"/>
            <a:ext cx="9015277" cy="523932"/>
            <a:chOff x="62628" y="2334801"/>
            <a:chExt cx="9015277" cy="523932"/>
          </a:xfrm>
        </p:grpSpPr>
        <p:sp>
          <p:nvSpPr>
            <p:cNvPr id="246" name="Google Shape;246;p77"/>
            <p:cNvSpPr/>
            <p:nvPr/>
          </p:nvSpPr>
          <p:spPr>
            <a:xfrm>
              <a:off x="62628" y="2334801"/>
              <a:ext cx="243527" cy="523932"/>
            </a:xfrm>
            <a:custGeom>
              <a:avLst/>
              <a:gdLst/>
              <a:ahLst/>
              <a:cxnLst/>
              <a:rect l="l" t="t" r="r" b="b"/>
              <a:pathLst>
                <a:path w="5135" h="11047" extrusionOk="0">
                  <a:moveTo>
                    <a:pt x="2575" y="0"/>
                  </a:moveTo>
                  <a:lnTo>
                    <a:pt x="0" y="6598"/>
                  </a:lnTo>
                  <a:lnTo>
                    <a:pt x="2575" y="6598"/>
                  </a:lnTo>
                  <a:lnTo>
                    <a:pt x="2575" y="11046"/>
                  </a:lnTo>
                  <a:lnTo>
                    <a:pt x="5135" y="4434"/>
                  </a:lnTo>
                  <a:lnTo>
                    <a:pt x="2575" y="4434"/>
                  </a:lnTo>
                  <a:lnTo>
                    <a:pt x="25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7"/>
            <p:cNvSpPr/>
            <p:nvPr/>
          </p:nvSpPr>
          <p:spPr>
            <a:xfrm rot="10800000" flipH="1">
              <a:off x="8834378" y="2334801"/>
              <a:ext cx="243527" cy="523932"/>
            </a:xfrm>
            <a:custGeom>
              <a:avLst/>
              <a:gdLst/>
              <a:ahLst/>
              <a:cxnLst/>
              <a:rect l="l" t="t" r="r" b="b"/>
              <a:pathLst>
                <a:path w="5135" h="11047" extrusionOk="0">
                  <a:moveTo>
                    <a:pt x="2575" y="0"/>
                  </a:moveTo>
                  <a:lnTo>
                    <a:pt x="0" y="6598"/>
                  </a:lnTo>
                  <a:lnTo>
                    <a:pt x="2575" y="6598"/>
                  </a:lnTo>
                  <a:lnTo>
                    <a:pt x="2575" y="11046"/>
                  </a:lnTo>
                  <a:lnTo>
                    <a:pt x="5135" y="4434"/>
                  </a:lnTo>
                  <a:lnTo>
                    <a:pt x="2575" y="4434"/>
                  </a:lnTo>
                  <a:lnTo>
                    <a:pt x="25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accent4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pilogue"/>
              <a:buNone/>
              <a:defRPr sz="3500" b="1" i="0" u="none" strike="noStrike" cap="non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7" name="Google Shape;7;p48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●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○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■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●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○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■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●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 Deca"/>
              <a:buChar char="○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Lexend Deca"/>
              <a:buChar char="■"/>
              <a:defRPr sz="12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"/>
          <p:cNvSpPr txBox="1">
            <a:spLocks noGrp="1"/>
          </p:cNvSpPr>
          <p:nvPr>
            <p:ph type="ctrTitle"/>
          </p:nvPr>
        </p:nvSpPr>
        <p:spPr>
          <a:xfrm>
            <a:off x="288625" y="2693045"/>
            <a:ext cx="53208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2500"/>
              <a:t>KLSE: SAMAIDEN</a:t>
            </a:r>
            <a:r>
              <a:rPr lang="en" sz="6000"/>
              <a:t>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600">
                <a:solidFill>
                  <a:schemeClr val="dk1"/>
                </a:solidFill>
              </a:rPr>
              <a:t>Bursa Category: Construction &amp; Engineering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253" name="Google Shape;253;p1"/>
          <p:cNvGrpSpPr/>
          <p:nvPr/>
        </p:nvGrpSpPr>
        <p:grpSpPr>
          <a:xfrm>
            <a:off x="836126" y="832600"/>
            <a:ext cx="716244" cy="160274"/>
            <a:chOff x="5906767" y="105437"/>
            <a:chExt cx="687704" cy="153887"/>
          </a:xfrm>
        </p:grpSpPr>
        <p:sp>
          <p:nvSpPr>
            <p:cNvPr id="254" name="Google Shape;254;p1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p1"/>
          <p:cNvSpPr/>
          <p:nvPr/>
        </p:nvSpPr>
        <p:spPr>
          <a:xfrm>
            <a:off x="7172683" y="9085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1"/>
          <p:cNvGrpSpPr/>
          <p:nvPr/>
        </p:nvGrpSpPr>
        <p:grpSpPr>
          <a:xfrm>
            <a:off x="4867327" y="992880"/>
            <a:ext cx="4664047" cy="5371047"/>
            <a:chOff x="4867327" y="992880"/>
            <a:chExt cx="4664047" cy="5371047"/>
          </a:xfrm>
        </p:grpSpPr>
        <p:sp>
          <p:nvSpPr>
            <p:cNvPr id="258" name="Google Shape;258;p1"/>
            <p:cNvSpPr/>
            <p:nvPr/>
          </p:nvSpPr>
          <p:spPr>
            <a:xfrm rot="10800000">
              <a:off x="4867327" y="3843055"/>
              <a:ext cx="4664047" cy="2520872"/>
            </a:xfrm>
            <a:custGeom>
              <a:avLst/>
              <a:gdLst/>
              <a:ahLst/>
              <a:cxnLst/>
              <a:rect l="l" t="t" r="r" b="b"/>
              <a:pathLst>
                <a:path w="30960" h="23708" extrusionOk="0">
                  <a:moveTo>
                    <a:pt x="30274" y="8761"/>
                  </a:moveTo>
                  <a:cubicBezTo>
                    <a:pt x="28842" y="2926"/>
                    <a:pt x="22291" y="0"/>
                    <a:pt x="17019" y="2849"/>
                  </a:cubicBezTo>
                  <a:cubicBezTo>
                    <a:pt x="16958" y="2895"/>
                    <a:pt x="16882" y="2926"/>
                    <a:pt x="16821" y="2941"/>
                  </a:cubicBezTo>
                  <a:cubicBezTo>
                    <a:pt x="14658" y="4160"/>
                    <a:pt x="11839" y="4449"/>
                    <a:pt x="9340" y="4495"/>
                  </a:cubicBezTo>
                  <a:cubicBezTo>
                    <a:pt x="3505" y="4571"/>
                    <a:pt x="2636" y="7633"/>
                    <a:pt x="1890" y="10071"/>
                  </a:cubicBezTo>
                  <a:cubicBezTo>
                    <a:pt x="1" y="16287"/>
                    <a:pt x="5516" y="20889"/>
                    <a:pt x="10513" y="22290"/>
                  </a:cubicBezTo>
                  <a:cubicBezTo>
                    <a:pt x="15541" y="23707"/>
                    <a:pt x="24226" y="23418"/>
                    <a:pt x="28797" y="17430"/>
                  </a:cubicBezTo>
                  <a:cubicBezTo>
                    <a:pt x="30960" y="14642"/>
                    <a:pt x="30914" y="11397"/>
                    <a:pt x="30274" y="8761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9" name="Google Shape;259;p1"/>
            <p:cNvGrpSpPr/>
            <p:nvPr/>
          </p:nvGrpSpPr>
          <p:grpSpPr>
            <a:xfrm>
              <a:off x="7478661" y="992880"/>
              <a:ext cx="1144344" cy="1042083"/>
              <a:chOff x="6120293" y="888797"/>
              <a:chExt cx="1031312" cy="939236"/>
            </a:xfrm>
          </p:grpSpPr>
          <p:sp>
            <p:nvSpPr>
              <p:cNvPr id="260" name="Google Shape;260;p1"/>
              <p:cNvSpPr/>
              <p:nvPr/>
            </p:nvSpPr>
            <p:spPr>
              <a:xfrm>
                <a:off x="6120293" y="888797"/>
                <a:ext cx="1031312" cy="939236"/>
              </a:xfrm>
              <a:custGeom>
                <a:avLst/>
                <a:gdLst/>
                <a:ahLst/>
                <a:cxnLst/>
                <a:rect l="l" t="t" r="r" b="b"/>
                <a:pathLst>
                  <a:path w="33703" h="30694" extrusionOk="0">
                    <a:moveTo>
                      <a:pt x="16850" y="1"/>
                    </a:moveTo>
                    <a:cubicBezTo>
                      <a:pt x="12921" y="1"/>
                      <a:pt x="8990" y="1498"/>
                      <a:pt x="5989" y="4492"/>
                    </a:cubicBezTo>
                    <a:cubicBezTo>
                      <a:pt x="1" y="10495"/>
                      <a:pt x="1" y="20215"/>
                      <a:pt x="5989" y="26203"/>
                    </a:cubicBezTo>
                    <a:cubicBezTo>
                      <a:pt x="8990" y="29197"/>
                      <a:pt x="12921" y="30694"/>
                      <a:pt x="16850" y="30694"/>
                    </a:cubicBezTo>
                    <a:cubicBezTo>
                      <a:pt x="20779" y="30694"/>
                      <a:pt x="24706" y="29197"/>
                      <a:pt x="27700" y="26203"/>
                    </a:cubicBezTo>
                    <a:cubicBezTo>
                      <a:pt x="33703" y="20215"/>
                      <a:pt x="33703" y="10495"/>
                      <a:pt x="27700" y="4492"/>
                    </a:cubicBezTo>
                    <a:cubicBezTo>
                      <a:pt x="24706" y="1498"/>
                      <a:pt x="20779" y="1"/>
                      <a:pt x="16850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1"/>
              <p:cNvSpPr/>
              <p:nvPr/>
            </p:nvSpPr>
            <p:spPr>
              <a:xfrm>
                <a:off x="6303526" y="1025762"/>
                <a:ext cx="665795" cy="665336"/>
              </a:xfrm>
              <a:custGeom>
                <a:avLst/>
                <a:gdLst/>
                <a:ahLst/>
                <a:cxnLst/>
                <a:rect l="l" t="t" r="r" b="b"/>
                <a:pathLst>
                  <a:path w="21758" h="21743" extrusionOk="0">
                    <a:moveTo>
                      <a:pt x="10879" y="0"/>
                    </a:moveTo>
                    <a:cubicBezTo>
                      <a:pt x="4876" y="0"/>
                      <a:pt x="1" y="4876"/>
                      <a:pt x="1" y="10864"/>
                    </a:cubicBezTo>
                    <a:cubicBezTo>
                      <a:pt x="1" y="16867"/>
                      <a:pt x="4876" y="21742"/>
                      <a:pt x="10879" y="21742"/>
                    </a:cubicBezTo>
                    <a:cubicBezTo>
                      <a:pt x="16882" y="21742"/>
                      <a:pt x="21758" y="16867"/>
                      <a:pt x="21758" y="10864"/>
                    </a:cubicBezTo>
                    <a:cubicBezTo>
                      <a:pt x="21758" y="4846"/>
                      <a:pt x="16882" y="0"/>
                      <a:pt x="10879" y="0"/>
                    </a:cubicBezTo>
                    <a:close/>
                  </a:path>
                </a:pathLst>
              </a:custGeom>
              <a:solidFill>
                <a:srgbClr val="FFFAD2">
                  <a:alpha val="6705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1"/>
              <p:cNvSpPr/>
              <p:nvPr/>
            </p:nvSpPr>
            <p:spPr>
              <a:xfrm>
                <a:off x="6440584" y="1163309"/>
                <a:ext cx="390272" cy="390242"/>
              </a:xfrm>
              <a:custGeom>
                <a:avLst/>
                <a:gdLst/>
                <a:ahLst/>
                <a:cxnLst/>
                <a:rect l="l" t="t" r="r" b="b"/>
                <a:pathLst>
                  <a:path w="12754" h="12753" extrusionOk="0">
                    <a:moveTo>
                      <a:pt x="6385" y="0"/>
                    </a:moveTo>
                    <a:cubicBezTo>
                      <a:pt x="2850" y="0"/>
                      <a:pt x="1" y="2849"/>
                      <a:pt x="1" y="6369"/>
                    </a:cubicBezTo>
                    <a:cubicBezTo>
                      <a:pt x="1" y="9903"/>
                      <a:pt x="2850" y="12753"/>
                      <a:pt x="6385" y="12753"/>
                    </a:cubicBezTo>
                    <a:cubicBezTo>
                      <a:pt x="9904" y="12753"/>
                      <a:pt x="12753" y="9903"/>
                      <a:pt x="12753" y="6369"/>
                    </a:cubicBezTo>
                    <a:cubicBezTo>
                      <a:pt x="12753" y="2849"/>
                      <a:pt x="9904" y="0"/>
                      <a:pt x="63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1"/>
            <p:cNvGrpSpPr/>
            <p:nvPr/>
          </p:nvGrpSpPr>
          <p:grpSpPr>
            <a:xfrm>
              <a:off x="5517893" y="1898717"/>
              <a:ext cx="3146846" cy="2560616"/>
              <a:chOff x="1997984" y="185639"/>
              <a:chExt cx="978619" cy="796335"/>
            </a:xfrm>
          </p:grpSpPr>
          <p:grpSp>
            <p:nvGrpSpPr>
              <p:cNvPr id="264" name="Google Shape;264;p1"/>
              <p:cNvGrpSpPr/>
              <p:nvPr/>
            </p:nvGrpSpPr>
            <p:grpSpPr>
              <a:xfrm>
                <a:off x="1997984" y="185639"/>
                <a:ext cx="978619" cy="796335"/>
                <a:chOff x="1997984" y="185639"/>
                <a:chExt cx="978619" cy="796335"/>
              </a:xfrm>
            </p:grpSpPr>
            <p:grpSp>
              <p:nvGrpSpPr>
                <p:cNvPr id="265" name="Google Shape;265;p1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266" name="Google Shape;266;p1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sp>
                  <p:nvSpPr>
                    <p:cNvPr id="267" name="Google Shape;267;p1"/>
                    <p:cNvSpPr/>
                    <p:nvPr/>
                  </p:nvSpPr>
                  <p:spPr>
                    <a:xfrm>
                      <a:off x="2460013" y="766091"/>
                      <a:ext cx="53642" cy="1813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53" h="5927" extrusionOk="0">
                          <a:moveTo>
                            <a:pt x="1" y="0"/>
                          </a:moveTo>
                          <a:lnTo>
                            <a:pt x="1" y="5927"/>
                          </a:lnTo>
                          <a:lnTo>
                            <a:pt x="1753" y="5927"/>
                          </a:lnTo>
                          <a:lnTo>
                            <a:pt x="1753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8" name="Google Shape;268;p1"/>
                    <p:cNvSpPr/>
                    <p:nvPr/>
                  </p:nvSpPr>
                  <p:spPr>
                    <a:xfrm>
                      <a:off x="2427394" y="960952"/>
                      <a:ext cx="119830" cy="79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16" h="260" extrusionOk="0">
                          <a:moveTo>
                            <a:pt x="137" y="1"/>
                          </a:moveTo>
                          <a:lnTo>
                            <a:pt x="0" y="260"/>
                          </a:lnTo>
                          <a:lnTo>
                            <a:pt x="3916" y="260"/>
                          </a:lnTo>
                          <a:lnTo>
                            <a:pt x="3779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9" name="Google Shape;269;p1"/>
                    <p:cNvSpPr/>
                    <p:nvPr/>
                  </p:nvSpPr>
                  <p:spPr>
                    <a:xfrm>
                      <a:off x="2427394" y="968877"/>
                      <a:ext cx="119830" cy="130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16" h="428" extrusionOk="0">
                          <a:moveTo>
                            <a:pt x="0" y="1"/>
                          </a:moveTo>
                          <a:lnTo>
                            <a:pt x="0" y="427"/>
                          </a:lnTo>
                          <a:lnTo>
                            <a:pt x="3916" y="427"/>
                          </a:lnTo>
                          <a:lnTo>
                            <a:pt x="3916" y="1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0" name="Google Shape;270;p1"/>
                    <p:cNvSpPr/>
                    <p:nvPr/>
                  </p:nvSpPr>
                  <p:spPr>
                    <a:xfrm>
                      <a:off x="1997984" y="185639"/>
                      <a:ext cx="978619" cy="589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981" h="19274" extrusionOk="0">
                          <a:moveTo>
                            <a:pt x="3475" y="0"/>
                          </a:moveTo>
                          <a:lnTo>
                            <a:pt x="123" y="18649"/>
                          </a:lnTo>
                          <a:lnTo>
                            <a:pt x="1" y="19274"/>
                          </a:lnTo>
                          <a:lnTo>
                            <a:pt x="31981" y="19274"/>
                          </a:lnTo>
                          <a:lnTo>
                            <a:pt x="31859" y="18649"/>
                          </a:lnTo>
                          <a:lnTo>
                            <a:pt x="2850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1" name="Google Shape;271;p1"/>
                    <p:cNvSpPr/>
                    <p:nvPr/>
                  </p:nvSpPr>
                  <p:spPr>
                    <a:xfrm>
                      <a:off x="2001717" y="185639"/>
                      <a:ext cx="971183" cy="57069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738" h="18650" extrusionOk="0">
                          <a:moveTo>
                            <a:pt x="3353" y="0"/>
                          </a:moveTo>
                          <a:lnTo>
                            <a:pt x="1" y="18649"/>
                          </a:lnTo>
                          <a:lnTo>
                            <a:pt x="31737" y="18649"/>
                          </a:lnTo>
                          <a:lnTo>
                            <a:pt x="28385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" name="Google Shape;272;p1"/>
                    <p:cNvSpPr/>
                    <p:nvPr/>
                  </p:nvSpPr>
                  <p:spPr>
                    <a:xfrm>
                      <a:off x="2460013" y="766091"/>
                      <a:ext cx="13556" cy="1813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43" h="5927" extrusionOk="0">
                          <a:moveTo>
                            <a:pt x="1" y="0"/>
                          </a:moveTo>
                          <a:lnTo>
                            <a:pt x="1" y="5927"/>
                          </a:lnTo>
                          <a:lnTo>
                            <a:pt x="442" y="5927"/>
                          </a:lnTo>
                          <a:lnTo>
                            <a:pt x="442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" name="Google Shape;273;p1"/>
                    <p:cNvSpPr/>
                    <p:nvPr/>
                  </p:nvSpPr>
                  <p:spPr>
                    <a:xfrm>
                      <a:off x="2450221" y="933932"/>
                      <a:ext cx="74174" cy="3405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24" h="1113" extrusionOk="0">
                          <a:moveTo>
                            <a:pt x="321" y="0"/>
                          </a:moveTo>
                          <a:lnTo>
                            <a:pt x="1" y="1112"/>
                          </a:lnTo>
                          <a:lnTo>
                            <a:pt x="2423" y="1112"/>
                          </a:lnTo>
                          <a:lnTo>
                            <a:pt x="2103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274" name="Google Shape;274;p1"/>
                  <p:cNvGrpSpPr/>
                  <p:nvPr/>
                </p:nvGrpSpPr>
                <p:grpSpPr>
                  <a:xfrm>
                    <a:off x="2016160" y="192157"/>
                    <a:ext cx="944133" cy="551565"/>
                    <a:chOff x="2016160" y="192157"/>
                    <a:chExt cx="944133" cy="551565"/>
                  </a:xfrm>
                </p:grpSpPr>
                <p:sp>
                  <p:nvSpPr>
                    <p:cNvPr id="275" name="Google Shape;275;p1"/>
                    <p:cNvSpPr/>
                    <p:nvPr/>
                  </p:nvSpPr>
                  <p:spPr>
                    <a:xfrm>
                      <a:off x="2016160" y="439711"/>
                      <a:ext cx="325003" cy="3040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621" h="9935" extrusionOk="0">
                          <a:moveTo>
                            <a:pt x="1738" y="1"/>
                          </a:moveTo>
                          <a:lnTo>
                            <a:pt x="1" y="9935"/>
                          </a:lnTo>
                          <a:lnTo>
                            <a:pt x="10041" y="9935"/>
                          </a:lnTo>
                          <a:lnTo>
                            <a:pt x="10620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" name="Google Shape;276;p1"/>
                    <p:cNvSpPr/>
                    <p:nvPr/>
                  </p:nvSpPr>
                  <p:spPr>
                    <a:xfrm>
                      <a:off x="2335073" y="439711"/>
                      <a:ext cx="306337" cy="3040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11" h="9935" extrusionOk="0">
                          <a:moveTo>
                            <a:pt x="549" y="1"/>
                          </a:moveTo>
                          <a:lnTo>
                            <a:pt x="0" y="9935"/>
                          </a:lnTo>
                          <a:lnTo>
                            <a:pt x="10010" y="9935"/>
                          </a:lnTo>
                          <a:lnTo>
                            <a:pt x="944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" name="Google Shape;277;p1"/>
                    <p:cNvSpPr/>
                    <p:nvPr/>
                  </p:nvSpPr>
                  <p:spPr>
                    <a:xfrm>
                      <a:off x="2634372" y="439711"/>
                      <a:ext cx="325921" cy="3040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651" h="9935" extrusionOk="0">
                          <a:moveTo>
                            <a:pt x="1" y="1"/>
                          </a:moveTo>
                          <a:lnTo>
                            <a:pt x="610" y="9935"/>
                          </a:lnTo>
                          <a:lnTo>
                            <a:pt x="10651" y="9935"/>
                          </a:lnTo>
                          <a:lnTo>
                            <a:pt x="8899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" name="Google Shape;278;p1"/>
                    <p:cNvSpPr/>
                    <p:nvPr/>
                  </p:nvSpPr>
                  <p:spPr>
                    <a:xfrm>
                      <a:off x="2070261" y="192157"/>
                      <a:ext cx="286294" cy="241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356" h="7878" extrusionOk="0">
                          <a:moveTo>
                            <a:pt x="1387" y="1"/>
                          </a:moveTo>
                          <a:lnTo>
                            <a:pt x="0" y="7878"/>
                          </a:lnTo>
                          <a:lnTo>
                            <a:pt x="8883" y="7878"/>
                          </a:lnTo>
                          <a:lnTo>
                            <a:pt x="9355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" name="Google Shape;279;p1"/>
                    <p:cNvSpPr/>
                    <p:nvPr/>
                  </p:nvSpPr>
                  <p:spPr>
                    <a:xfrm>
                      <a:off x="2352332" y="192157"/>
                      <a:ext cx="271820" cy="241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883" h="7878" extrusionOk="0">
                          <a:moveTo>
                            <a:pt x="442" y="1"/>
                          </a:moveTo>
                          <a:lnTo>
                            <a:pt x="0" y="7878"/>
                          </a:lnTo>
                          <a:lnTo>
                            <a:pt x="8883" y="7878"/>
                          </a:lnTo>
                          <a:lnTo>
                            <a:pt x="8426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0" name="Google Shape;280;p1"/>
                    <p:cNvSpPr/>
                    <p:nvPr/>
                  </p:nvSpPr>
                  <p:spPr>
                    <a:xfrm>
                      <a:off x="2619470" y="192157"/>
                      <a:ext cx="285804" cy="241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340" h="7878" extrusionOk="0">
                          <a:moveTo>
                            <a:pt x="0" y="1"/>
                          </a:moveTo>
                          <a:lnTo>
                            <a:pt x="473" y="7878"/>
                          </a:lnTo>
                          <a:lnTo>
                            <a:pt x="9340" y="7878"/>
                          </a:lnTo>
                          <a:lnTo>
                            <a:pt x="7969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281" name="Google Shape;281;p1"/>
                <p:cNvGrpSpPr/>
                <p:nvPr/>
              </p:nvGrpSpPr>
              <p:grpSpPr>
                <a:xfrm>
                  <a:off x="2023627" y="195890"/>
                  <a:ext cx="928281" cy="543181"/>
                  <a:chOff x="2023627" y="195890"/>
                  <a:chExt cx="928281" cy="543181"/>
                </a:xfrm>
              </p:grpSpPr>
              <p:sp>
                <p:nvSpPr>
                  <p:cNvPr id="282" name="Google Shape;282;p1"/>
                  <p:cNvSpPr/>
                  <p:nvPr/>
                </p:nvSpPr>
                <p:spPr>
                  <a:xfrm>
                    <a:off x="2031093" y="658838"/>
                    <a:ext cx="50857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" h="1266" extrusionOk="0">
                        <a:moveTo>
                          <a:pt x="458" y="1"/>
                        </a:moveTo>
                        <a:cubicBezTo>
                          <a:pt x="320" y="107"/>
                          <a:pt x="275" y="138"/>
                          <a:pt x="138" y="229"/>
                        </a:cubicBezTo>
                        <a:lnTo>
                          <a:pt x="0" y="1037"/>
                        </a:lnTo>
                        <a:cubicBezTo>
                          <a:pt x="92" y="1113"/>
                          <a:pt x="153" y="1174"/>
                          <a:pt x="244" y="1265"/>
                        </a:cubicBezTo>
                        <a:lnTo>
                          <a:pt x="1219" y="1265"/>
                        </a:lnTo>
                        <a:cubicBezTo>
                          <a:pt x="1356" y="1189"/>
                          <a:pt x="1417" y="1128"/>
                          <a:pt x="1555" y="1037"/>
                        </a:cubicBezTo>
                        <a:lnTo>
                          <a:pt x="1661" y="229"/>
                        </a:lnTo>
                        <a:cubicBezTo>
                          <a:pt x="1570" y="153"/>
                          <a:pt x="1509" y="107"/>
                          <a:pt x="143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3" name="Google Shape;283;p1"/>
                  <p:cNvSpPr/>
                  <p:nvPr/>
                </p:nvSpPr>
                <p:spPr>
                  <a:xfrm>
                    <a:off x="2023627" y="698465"/>
                    <a:ext cx="51775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2" h="1327" extrusionOk="0">
                        <a:moveTo>
                          <a:pt x="458" y="1"/>
                        </a:moveTo>
                        <a:cubicBezTo>
                          <a:pt x="351" y="108"/>
                          <a:pt x="275" y="153"/>
                          <a:pt x="138" y="260"/>
                        </a:cubicBezTo>
                        <a:lnTo>
                          <a:pt x="1" y="1067"/>
                        </a:lnTo>
                        <a:lnTo>
                          <a:pt x="244" y="1326"/>
                        </a:lnTo>
                        <a:lnTo>
                          <a:pt x="1235" y="1326"/>
                        </a:lnTo>
                        <a:cubicBezTo>
                          <a:pt x="1357" y="1220"/>
                          <a:pt x="1433" y="1174"/>
                          <a:pt x="1570" y="1067"/>
                        </a:cubicBezTo>
                        <a:lnTo>
                          <a:pt x="1692" y="260"/>
                        </a:lnTo>
                        <a:cubicBezTo>
                          <a:pt x="1600" y="153"/>
                          <a:pt x="1540" y="108"/>
                          <a:pt x="143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4" name="Google Shape;284;p1"/>
                  <p:cNvSpPr/>
                  <p:nvPr/>
                </p:nvSpPr>
                <p:spPr>
                  <a:xfrm>
                    <a:off x="2037152" y="620618"/>
                    <a:ext cx="50857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" h="1235" extrusionOk="0">
                        <a:moveTo>
                          <a:pt x="458" y="0"/>
                        </a:moveTo>
                        <a:cubicBezTo>
                          <a:pt x="321" y="92"/>
                          <a:pt x="260" y="138"/>
                          <a:pt x="122" y="229"/>
                        </a:cubicBezTo>
                        <a:lnTo>
                          <a:pt x="1" y="1006"/>
                        </a:lnTo>
                        <a:cubicBezTo>
                          <a:pt x="92" y="1097"/>
                          <a:pt x="153" y="1143"/>
                          <a:pt x="244" y="1235"/>
                        </a:cubicBezTo>
                        <a:lnTo>
                          <a:pt x="1219" y="1235"/>
                        </a:lnTo>
                        <a:cubicBezTo>
                          <a:pt x="1357" y="1143"/>
                          <a:pt x="1402" y="1097"/>
                          <a:pt x="1539" y="1006"/>
                        </a:cubicBezTo>
                        <a:lnTo>
                          <a:pt x="1661" y="229"/>
                        </a:lnTo>
                        <a:cubicBezTo>
                          <a:pt x="1555" y="138"/>
                          <a:pt x="1509" y="92"/>
                          <a:pt x="140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5" name="Google Shape;285;p1"/>
                  <p:cNvSpPr/>
                  <p:nvPr/>
                </p:nvSpPr>
                <p:spPr>
                  <a:xfrm>
                    <a:off x="2084704" y="620618"/>
                    <a:ext cx="50857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" h="1235" extrusionOk="0">
                        <a:moveTo>
                          <a:pt x="427" y="0"/>
                        </a:moveTo>
                        <a:cubicBezTo>
                          <a:pt x="305" y="92"/>
                          <a:pt x="229" y="138"/>
                          <a:pt x="123" y="229"/>
                        </a:cubicBezTo>
                        <a:lnTo>
                          <a:pt x="1" y="1006"/>
                        </a:lnTo>
                        <a:cubicBezTo>
                          <a:pt x="92" y="1097"/>
                          <a:pt x="153" y="1143"/>
                          <a:pt x="244" y="1235"/>
                        </a:cubicBezTo>
                        <a:lnTo>
                          <a:pt x="1220" y="1235"/>
                        </a:lnTo>
                        <a:cubicBezTo>
                          <a:pt x="1357" y="1143"/>
                          <a:pt x="1433" y="1097"/>
                          <a:pt x="1539" y="1006"/>
                        </a:cubicBezTo>
                        <a:lnTo>
                          <a:pt x="1661" y="229"/>
                        </a:lnTo>
                        <a:cubicBezTo>
                          <a:pt x="1539" y="138"/>
                          <a:pt x="1509" y="92"/>
                          <a:pt x="137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" name="Google Shape;286;p1"/>
                  <p:cNvSpPr/>
                  <p:nvPr/>
                </p:nvSpPr>
                <p:spPr>
                  <a:xfrm>
                    <a:off x="2133205" y="620618"/>
                    <a:ext cx="49450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235" extrusionOk="0">
                        <a:moveTo>
                          <a:pt x="427" y="0"/>
                        </a:moveTo>
                        <a:cubicBezTo>
                          <a:pt x="305" y="92"/>
                          <a:pt x="229" y="138"/>
                          <a:pt x="122" y="229"/>
                        </a:cubicBezTo>
                        <a:lnTo>
                          <a:pt x="0" y="1006"/>
                        </a:lnTo>
                        <a:cubicBezTo>
                          <a:pt x="92" y="1097"/>
                          <a:pt x="153" y="1143"/>
                          <a:pt x="244" y="1235"/>
                        </a:cubicBezTo>
                        <a:lnTo>
                          <a:pt x="1219" y="1235"/>
                        </a:lnTo>
                        <a:cubicBezTo>
                          <a:pt x="1341" y="1143"/>
                          <a:pt x="1417" y="1097"/>
                          <a:pt x="1524" y="1006"/>
                        </a:cubicBezTo>
                        <a:lnTo>
                          <a:pt x="1615" y="229"/>
                        </a:lnTo>
                        <a:cubicBezTo>
                          <a:pt x="1524" y="138"/>
                          <a:pt x="1463" y="92"/>
                          <a:pt x="137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" name="Google Shape;287;p1"/>
                  <p:cNvSpPr/>
                  <p:nvPr/>
                </p:nvSpPr>
                <p:spPr>
                  <a:xfrm>
                    <a:off x="2180758" y="620618"/>
                    <a:ext cx="49450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235" extrusionOk="0">
                        <a:moveTo>
                          <a:pt x="412" y="0"/>
                        </a:moveTo>
                        <a:cubicBezTo>
                          <a:pt x="290" y="92"/>
                          <a:pt x="214" y="138"/>
                          <a:pt x="107" y="229"/>
                        </a:cubicBezTo>
                        <a:lnTo>
                          <a:pt x="0" y="1006"/>
                        </a:lnTo>
                        <a:cubicBezTo>
                          <a:pt x="107" y="1097"/>
                          <a:pt x="168" y="1143"/>
                          <a:pt x="259" y="1235"/>
                        </a:cubicBezTo>
                        <a:lnTo>
                          <a:pt x="1234" y="1235"/>
                        </a:lnTo>
                        <a:cubicBezTo>
                          <a:pt x="1341" y="1143"/>
                          <a:pt x="1417" y="1097"/>
                          <a:pt x="1539" y="1006"/>
                        </a:cubicBezTo>
                        <a:lnTo>
                          <a:pt x="1615" y="229"/>
                        </a:lnTo>
                        <a:cubicBezTo>
                          <a:pt x="1509" y="138"/>
                          <a:pt x="1463" y="92"/>
                          <a:pt x="13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8" name="Google Shape;288;p1"/>
                  <p:cNvSpPr/>
                  <p:nvPr/>
                </p:nvSpPr>
                <p:spPr>
                  <a:xfrm>
                    <a:off x="2228769" y="620618"/>
                    <a:ext cx="48991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35" extrusionOk="0">
                        <a:moveTo>
                          <a:pt x="381" y="0"/>
                        </a:moveTo>
                        <a:cubicBezTo>
                          <a:pt x="260" y="92"/>
                          <a:pt x="183" y="138"/>
                          <a:pt x="77" y="229"/>
                        </a:cubicBezTo>
                        <a:lnTo>
                          <a:pt x="1" y="1006"/>
                        </a:lnTo>
                        <a:cubicBezTo>
                          <a:pt x="107" y="1097"/>
                          <a:pt x="168" y="1143"/>
                          <a:pt x="260" y="1235"/>
                        </a:cubicBezTo>
                        <a:lnTo>
                          <a:pt x="1235" y="1235"/>
                        </a:lnTo>
                        <a:cubicBezTo>
                          <a:pt x="1357" y="1143"/>
                          <a:pt x="1433" y="1097"/>
                          <a:pt x="1539" y="1006"/>
                        </a:cubicBezTo>
                        <a:lnTo>
                          <a:pt x="1600" y="229"/>
                        </a:lnTo>
                        <a:cubicBezTo>
                          <a:pt x="1494" y="138"/>
                          <a:pt x="1433" y="92"/>
                          <a:pt x="132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" name="Google Shape;289;p1"/>
                  <p:cNvSpPr/>
                  <p:nvPr/>
                </p:nvSpPr>
                <p:spPr>
                  <a:xfrm>
                    <a:off x="2275862" y="620618"/>
                    <a:ext cx="48991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35" extrusionOk="0">
                        <a:moveTo>
                          <a:pt x="366" y="0"/>
                        </a:moveTo>
                        <a:cubicBezTo>
                          <a:pt x="259" y="92"/>
                          <a:pt x="183" y="138"/>
                          <a:pt x="61" y="229"/>
                        </a:cubicBezTo>
                        <a:lnTo>
                          <a:pt x="0" y="1006"/>
                        </a:lnTo>
                        <a:cubicBezTo>
                          <a:pt x="122" y="1097"/>
                          <a:pt x="168" y="1143"/>
                          <a:pt x="275" y="1235"/>
                        </a:cubicBezTo>
                        <a:lnTo>
                          <a:pt x="1250" y="1235"/>
                        </a:lnTo>
                        <a:cubicBezTo>
                          <a:pt x="1356" y="1143"/>
                          <a:pt x="1433" y="1097"/>
                          <a:pt x="1554" y="1006"/>
                        </a:cubicBezTo>
                        <a:lnTo>
                          <a:pt x="1600" y="229"/>
                        </a:lnTo>
                        <a:cubicBezTo>
                          <a:pt x="1493" y="138"/>
                          <a:pt x="1433" y="92"/>
                          <a:pt x="132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" name="Google Shape;290;p1"/>
                  <p:cNvSpPr/>
                  <p:nvPr/>
                </p:nvSpPr>
                <p:spPr>
                  <a:xfrm>
                    <a:off x="2079104" y="658838"/>
                    <a:ext cx="50857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" h="1266" extrusionOk="0">
                        <a:moveTo>
                          <a:pt x="427" y="1"/>
                        </a:moveTo>
                        <a:cubicBezTo>
                          <a:pt x="306" y="107"/>
                          <a:pt x="245" y="138"/>
                          <a:pt x="107" y="229"/>
                        </a:cubicBezTo>
                        <a:lnTo>
                          <a:pt x="1" y="1037"/>
                        </a:lnTo>
                        <a:cubicBezTo>
                          <a:pt x="92" y="1113"/>
                          <a:pt x="153" y="1174"/>
                          <a:pt x="245" y="1265"/>
                        </a:cubicBezTo>
                        <a:lnTo>
                          <a:pt x="1220" y="1265"/>
                        </a:lnTo>
                        <a:cubicBezTo>
                          <a:pt x="1342" y="1189"/>
                          <a:pt x="1403" y="1128"/>
                          <a:pt x="1540" y="1037"/>
                        </a:cubicBezTo>
                        <a:lnTo>
                          <a:pt x="1662" y="229"/>
                        </a:lnTo>
                        <a:cubicBezTo>
                          <a:pt x="1555" y="153"/>
                          <a:pt x="1509" y="107"/>
                          <a:pt x="140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1" name="Google Shape;291;p1"/>
                  <p:cNvSpPr/>
                  <p:nvPr/>
                </p:nvSpPr>
                <p:spPr>
                  <a:xfrm>
                    <a:off x="2128064" y="658838"/>
                    <a:ext cx="49909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1" h="1266" extrusionOk="0">
                        <a:moveTo>
                          <a:pt x="442" y="1"/>
                        </a:moveTo>
                        <a:cubicBezTo>
                          <a:pt x="305" y="107"/>
                          <a:pt x="229" y="138"/>
                          <a:pt x="107" y="229"/>
                        </a:cubicBezTo>
                        <a:lnTo>
                          <a:pt x="1" y="1037"/>
                        </a:lnTo>
                        <a:cubicBezTo>
                          <a:pt x="92" y="1113"/>
                          <a:pt x="153" y="1174"/>
                          <a:pt x="244" y="1265"/>
                        </a:cubicBezTo>
                        <a:lnTo>
                          <a:pt x="1219" y="1265"/>
                        </a:lnTo>
                        <a:cubicBezTo>
                          <a:pt x="1357" y="1189"/>
                          <a:pt x="1433" y="1128"/>
                          <a:pt x="1539" y="1037"/>
                        </a:cubicBezTo>
                        <a:lnTo>
                          <a:pt x="1631" y="229"/>
                        </a:lnTo>
                        <a:cubicBezTo>
                          <a:pt x="1539" y="153"/>
                          <a:pt x="1478" y="107"/>
                          <a:pt x="140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2" name="Google Shape;292;p1"/>
                  <p:cNvSpPr/>
                  <p:nvPr/>
                </p:nvSpPr>
                <p:spPr>
                  <a:xfrm>
                    <a:off x="2177024" y="658838"/>
                    <a:ext cx="49450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266" extrusionOk="0">
                        <a:moveTo>
                          <a:pt x="396" y="1"/>
                        </a:moveTo>
                        <a:cubicBezTo>
                          <a:pt x="290" y="107"/>
                          <a:pt x="214" y="138"/>
                          <a:pt x="92" y="229"/>
                        </a:cubicBezTo>
                        <a:lnTo>
                          <a:pt x="0" y="1037"/>
                        </a:lnTo>
                        <a:cubicBezTo>
                          <a:pt x="107" y="1113"/>
                          <a:pt x="168" y="1174"/>
                          <a:pt x="259" y="1265"/>
                        </a:cubicBezTo>
                        <a:lnTo>
                          <a:pt x="1234" y="1265"/>
                        </a:lnTo>
                        <a:cubicBezTo>
                          <a:pt x="1356" y="1189"/>
                          <a:pt x="1433" y="1128"/>
                          <a:pt x="1539" y="1037"/>
                        </a:cubicBezTo>
                        <a:lnTo>
                          <a:pt x="1615" y="229"/>
                        </a:lnTo>
                        <a:cubicBezTo>
                          <a:pt x="1509" y="153"/>
                          <a:pt x="1448" y="107"/>
                          <a:pt x="137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3" name="Google Shape;293;p1"/>
                  <p:cNvSpPr/>
                  <p:nvPr/>
                </p:nvSpPr>
                <p:spPr>
                  <a:xfrm>
                    <a:off x="2225495" y="658838"/>
                    <a:ext cx="48991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66" extrusionOk="0">
                        <a:moveTo>
                          <a:pt x="382" y="1"/>
                        </a:moveTo>
                        <a:cubicBezTo>
                          <a:pt x="260" y="107"/>
                          <a:pt x="184" y="138"/>
                          <a:pt x="62" y="229"/>
                        </a:cubicBezTo>
                        <a:lnTo>
                          <a:pt x="1" y="1037"/>
                        </a:lnTo>
                        <a:cubicBezTo>
                          <a:pt x="108" y="1113"/>
                          <a:pt x="168" y="1174"/>
                          <a:pt x="260" y="1265"/>
                        </a:cubicBezTo>
                        <a:lnTo>
                          <a:pt x="1235" y="1265"/>
                        </a:lnTo>
                        <a:cubicBezTo>
                          <a:pt x="1342" y="1189"/>
                          <a:pt x="1418" y="1128"/>
                          <a:pt x="1540" y="1037"/>
                        </a:cubicBezTo>
                        <a:lnTo>
                          <a:pt x="1601" y="229"/>
                        </a:lnTo>
                        <a:cubicBezTo>
                          <a:pt x="1494" y="153"/>
                          <a:pt x="1448" y="107"/>
                          <a:pt x="134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4" name="Google Shape;294;p1"/>
                  <p:cNvSpPr/>
                  <p:nvPr/>
                </p:nvSpPr>
                <p:spPr>
                  <a:xfrm>
                    <a:off x="2273537" y="658838"/>
                    <a:ext cx="48960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0" h="1266" extrusionOk="0">
                        <a:moveTo>
                          <a:pt x="366" y="1"/>
                        </a:moveTo>
                        <a:cubicBezTo>
                          <a:pt x="259" y="107"/>
                          <a:pt x="183" y="138"/>
                          <a:pt x="61" y="229"/>
                        </a:cubicBezTo>
                        <a:lnTo>
                          <a:pt x="0" y="1037"/>
                        </a:lnTo>
                        <a:cubicBezTo>
                          <a:pt x="107" y="1113"/>
                          <a:pt x="153" y="1174"/>
                          <a:pt x="274" y="1265"/>
                        </a:cubicBezTo>
                        <a:lnTo>
                          <a:pt x="1250" y="1265"/>
                        </a:lnTo>
                        <a:cubicBezTo>
                          <a:pt x="1356" y="1189"/>
                          <a:pt x="1432" y="1128"/>
                          <a:pt x="1554" y="1037"/>
                        </a:cubicBezTo>
                        <a:lnTo>
                          <a:pt x="1600" y="229"/>
                        </a:lnTo>
                        <a:cubicBezTo>
                          <a:pt x="1493" y="153"/>
                          <a:pt x="1432" y="107"/>
                          <a:pt x="134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5" name="Google Shape;295;p1"/>
                  <p:cNvSpPr/>
                  <p:nvPr/>
                </p:nvSpPr>
                <p:spPr>
                  <a:xfrm>
                    <a:off x="2073046" y="698465"/>
                    <a:ext cx="51316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7" h="1327" extrusionOk="0">
                        <a:moveTo>
                          <a:pt x="458" y="1"/>
                        </a:moveTo>
                        <a:cubicBezTo>
                          <a:pt x="336" y="108"/>
                          <a:pt x="275" y="153"/>
                          <a:pt x="138" y="260"/>
                        </a:cubicBezTo>
                        <a:lnTo>
                          <a:pt x="1" y="1067"/>
                        </a:lnTo>
                        <a:lnTo>
                          <a:pt x="260" y="1326"/>
                        </a:lnTo>
                        <a:lnTo>
                          <a:pt x="1250" y="1326"/>
                        </a:lnTo>
                        <a:cubicBezTo>
                          <a:pt x="1372" y="1220"/>
                          <a:pt x="1433" y="1174"/>
                          <a:pt x="1570" y="1067"/>
                        </a:cubicBezTo>
                        <a:lnTo>
                          <a:pt x="1677" y="260"/>
                        </a:lnTo>
                        <a:lnTo>
                          <a:pt x="1433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6" name="Google Shape;296;p1"/>
                  <p:cNvSpPr/>
                  <p:nvPr/>
                </p:nvSpPr>
                <p:spPr>
                  <a:xfrm>
                    <a:off x="2122006" y="698465"/>
                    <a:ext cx="51316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7" h="1327" extrusionOk="0">
                        <a:moveTo>
                          <a:pt x="442" y="1"/>
                        </a:moveTo>
                        <a:cubicBezTo>
                          <a:pt x="305" y="108"/>
                          <a:pt x="260" y="153"/>
                          <a:pt x="122" y="260"/>
                        </a:cubicBezTo>
                        <a:lnTo>
                          <a:pt x="1" y="1067"/>
                        </a:lnTo>
                        <a:cubicBezTo>
                          <a:pt x="122" y="1174"/>
                          <a:pt x="183" y="1220"/>
                          <a:pt x="275" y="1326"/>
                        </a:cubicBezTo>
                        <a:lnTo>
                          <a:pt x="1265" y="1326"/>
                        </a:lnTo>
                        <a:cubicBezTo>
                          <a:pt x="1402" y="1220"/>
                          <a:pt x="1448" y="1174"/>
                          <a:pt x="1585" y="1067"/>
                        </a:cubicBezTo>
                        <a:lnTo>
                          <a:pt x="1676" y="260"/>
                        </a:lnTo>
                        <a:cubicBezTo>
                          <a:pt x="1585" y="153"/>
                          <a:pt x="1524" y="108"/>
                          <a:pt x="141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7" name="Google Shape;297;p1"/>
                  <p:cNvSpPr/>
                  <p:nvPr/>
                </p:nvSpPr>
                <p:spPr>
                  <a:xfrm>
                    <a:off x="2171884" y="698465"/>
                    <a:ext cx="50398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7" h="1327" extrusionOk="0">
                        <a:moveTo>
                          <a:pt x="412" y="1"/>
                        </a:moveTo>
                        <a:cubicBezTo>
                          <a:pt x="275" y="108"/>
                          <a:pt x="199" y="153"/>
                          <a:pt x="92" y="260"/>
                        </a:cubicBezTo>
                        <a:lnTo>
                          <a:pt x="1" y="1067"/>
                        </a:lnTo>
                        <a:cubicBezTo>
                          <a:pt x="107" y="1174"/>
                          <a:pt x="168" y="1220"/>
                          <a:pt x="260" y="1326"/>
                        </a:cubicBezTo>
                        <a:lnTo>
                          <a:pt x="1250" y="1326"/>
                        </a:lnTo>
                        <a:cubicBezTo>
                          <a:pt x="1387" y="1220"/>
                          <a:pt x="1463" y="1174"/>
                          <a:pt x="1570" y="1067"/>
                        </a:cubicBezTo>
                        <a:lnTo>
                          <a:pt x="1646" y="260"/>
                        </a:lnTo>
                        <a:cubicBezTo>
                          <a:pt x="1540" y="153"/>
                          <a:pt x="1479" y="108"/>
                          <a:pt x="138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8" name="Google Shape;298;p1"/>
                  <p:cNvSpPr/>
                  <p:nvPr/>
                </p:nvSpPr>
                <p:spPr>
                  <a:xfrm>
                    <a:off x="2220844" y="698465"/>
                    <a:ext cx="49909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1" h="1327" extrusionOk="0">
                        <a:moveTo>
                          <a:pt x="381" y="1"/>
                        </a:moveTo>
                        <a:cubicBezTo>
                          <a:pt x="260" y="108"/>
                          <a:pt x="183" y="153"/>
                          <a:pt x="77" y="260"/>
                        </a:cubicBezTo>
                        <a:lnTo>
                          <a:pt x="1" y="1067"/>
                        </a:lnTo>
                        <a:cubicBezTo>
                          <a:pt x="92" y="1174"/>
                          <a:pt x="153" y="1220"/>
                          <a:pt x="260" y="1326"/>
                        </a:cubicBezTo>
                        <a:lnTo>
                          <a:pt x="1250" y="1326"/>
                        </a:lnTo>
                        <a:cubicBezTo>
                          <a:pt x="1372" y="1220"/>
                          <a:pt x="1448" y="1174"/>
                          <a:pt x="1555" y="1067"/>
                        </a:cubicBezTo>
                        <a:lnTo>
                          <a:pt x="1631" y="260"/>
                        </a:lnTo>
                        <a:cubicBezTo>
                          <a:pt x="1539" y="153"/>
                          <a:pt x="1478" y="108"/>
                          <a:pt x="134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9" name="Google Shape;299;p1"/>
                  <p:cNvSpPr/>
                  <p:nvPr/>
                </p:nvSpPr>
                <p:spPr>
                  <a:xfrm>
                    <a:off x="2270263" y="698465"/>
                    <a:ext cx="49450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327" extrusionOk="0">
                        <a:moveTo>
                          <a:pt x="381" y="1"/>
                        </a:moveTo>
                        <a:cubicBezTo>
                          <a:pt x="260" y="108"/>
                          <a:pt x="183" y="153"/>
                          <a:pt x="77" y="260"/>
                        </a:cubicBezTo>
                        <a:lnTo>
                          <a:pt x="1" y="1067"/>
                        </a:lnTo>
                        <a:cubicBezTo>
                          <a:pt x="92" y="1174"/>
                          <a:pt x="153" y="1220"/>
                          <a:pt x="260" y="1326"/>
                        </a:cubicBezTo>
                        <a:lnTo>
                          <a:pt x="1250" y="1326"/>
                        </a:lnTo>
                        <a:cubicBezTo>
                          <a:pt x="1372" y="1220"/>
                          <a:pt x="1448" y="1174"/>
                          <a:pt x="1555" y="1067"/>
                        </a:cubicBezTo>
                        <a:lnTo>
                          <a:pt x="1616" y="260"/>
                        </a:lnTo>
                        <a:cubicBezTo>
                          <a:pt x="1524" y="153"/>
                          <a:pt x="1463" y="108"/>
                          <a:pt x="135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0" name="Google Shape;300;p1"/>
                  <p:cNvSpPr/>
                  <p:nvPr/>
                </p:nvSpPr>
                <p:spPr>
                  <a:xfrm>
                    <a:off x="2393336" y="620618"/>
                    <a:ext cx="47124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235" extrusionOk="0">
                        <a:moveTo>
                          <a:pt x="306" y="0"/>
                        </a:moveTo>
                        <a:cubicBezTo>
                          <a:pt x="184" y="92"/>
                          <a:pt x="123" y="138"/>
                          <a:pt x="16" y="229"/>
                        </a:cubicBezTo>
                        <a:lnTo>
                          <a:pt x="1" y="1006"/>
                        </a:lnTo>
                        <a:cubicBezTo>
                          <a:pt x="92" y="1097"/>
                          <a:pt x="138" y="1143"/>
                          <a:pt x="260" y="1235"/>
                        </a:cubicBezTo>
                        <a:lnTo>
                          <a:pt x="1235" y="1235"/>
                        </a:lnTo>
                        <a:cubicBezTo>
                          <a:pt x="1342" y="1143"/>
                          <a:pt x="1403" y="1097"/>
                          <a:pt x="1524" y="1006"/>
                        </a:cubicBezTo>
                        <a:lnTo>
                          <a:pt x="1540" y="229"/>
                        </a:lnTo>
                        <a:cubicBezTo>
                          <a:pt x="1418" y="138"/>
                          <a:pt x="1372" y="92"/>
                          <a:pt x="125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1" name="Google Shape;301;p1"/>
                  <p:cNvSpPr/>
                  <p:nvPr/>
                </p:nvSpPr>
                <p:spPr>
                  <a:xfrm>
                    <a:off x="2440429" y="620618"/>
                    <a:ext cx="47124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235" extrusionOk="0">
                        <a:moveTo>
                          <a:pt x="305" y="0"/>
                        </a:moveTo>
                        <a:cubicBezTo>
                          <a:pt x="183" y="92"/>
                          <a:pt x="138" y="138"/>
                          <a:pt x="16" y="229"/>
                        </a:cubicBezTo>
                        <a:lnTo>
                          <a:pt x="1" y="1006"/>
                        </a:lnTo>
                        <a:cubicBezTo>
                          <a:pt x="107" y="1097"/>
                          <a:pt x="168" y="1143"/>
                          <a:pt x="275" y="1235"/>
                        </a:cubicBezTo>
                        <a:lnTo>
                          <a:pt x="1250" y="1235"/>
                        </a:lnTo>
                        <a:cubicBezTo>
                          <a:pt x="1372" y="1143"/>
                          <a:pt x="1418" y="1097"/>
                          <a:pt x="1539" y="1006"/>
                        </a:cubicBezTo>
                        <a:lnTo>
                          <a:pt x="1539" y="229"/>
                        </a:lnTo>
                        <a:cubicBezTo>
                          <a:pt x="1433" y="138"/>
                          <a:pt x="1372" y="92"/>
                          <a:pt x="125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2" name="Google Shape;302;p1"/>
                  <p:cNvSpPr/>
                  <p:nvPr/>
                </p:nvSpPr>
                <p:spPr>
                  <a:xfrm>
                    <a:off x="2487982" y="620618"/>
                    <a:ext cx="47583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235" extrusionOk="0">
                        <a:moveTo>
                          <a:pt x="290" y="0"/>
                        </a:moveTo>
                        <a:cubicBezTo>
                          <a:pt x="184" y="92"/>
                          <a:pt x="123" y="138"/>
                          <a:pt x="1" y="229"/>
                        </a:cubicBezTo>
                        <a:lnTo>
                          <a:pt x="1" y="1006"/>
                        </a:lnTo>
                        <a:cubicBezTo>
                          <a:pt x="123" y="1097"/>
                          <a:pt x="184" y="1143"/>
                          <a:pt x="290" y="1235"/>
                        </a:cubicBezTo>
                        <a:lnTo>
                          <a:pt x="1265" y="1235"/>
                        </a:lnTo>
                        <a:cubicBezTo>
                          <a:pt x="1372" y="1143"/>
                          <a:pt x="1433" y="1097"/>
                          <a:pt x="1555" y="1006"/>
                        </a:cubicBezTo>
                        <a:lnTo>
                          <a:pt x="1524" y="229"/>
                        </a:lnTo>
                        <a:cubicBezTo>
                          <a:pt x="1418" y="138"/>
                          <a:pt x="1357" y="92"/>
                          <a:pt x="125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" name="Google Shape;303;p1"/>
                  <p:cNvSpPr/>
                  <p:nvPr/>
                </p:nvSpPr>
                <p:spPr>
                  <a:xfrm>
                    <a:off x="2536024" y="620618"/>
                    <a:ext cx="47093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9" h="1235" extrusionOk="0">
                        <a:moveTo>
                          <a:pt x="259" y="0"/>
                        </a:moveTo>
                        <a:cubicBezTo>
                          <a:pt x="168" y="92"/>
                          <a:pt x="107" y="138"/>
                          <a:pt x="0" y="229"/>
                        </a:cubicBezTo>
                        <a:lnTo>
                          <a:pt x="15" y="1006"/>
                        </a:lnTo>
                        <a:cubicBezTo>
                          <a:pt x="137" y="1097"/>
                          <a:pt x="183" y="1143"/>
                          <a:pt x="305" y="1235"/>
                        </a:cubicBezTo>
                        <a:lnTo>
                          <a:pt x="1280" y="1235"/>
                        </a:lnTo>
                        <a:cubicBezTo>
                          <a:pt x="1371" y="1143"/>
                          <a:pt x="1432" y="1097"/>
                          <a:pt x="1539" y="1006"/>
                        </a:cubicBezTo>
                        <a:lnTo>
                          <a:pt x="1524" y="229"/>
                        </a:lnTo>
                        <a:cubicBezTo>
                          <a:pt x="1402" y="138"/>
                          <a:pt x="1326" y="92"/>
                          <a:pt x="121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4" name="Google Shape;304;p1"/>
                  <p:cNvSpPr/>
                  <p:nvPr/>
                </p:nvSpPr>
                <p:spPr>
                  <a:xfrm>
                    <a:off x="2583086" y="620618"/>
                    <a:ext cx="48073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" h="1235" extrusionOk="0">
                        <a:moveTo>
                          <a:pt x="275" y="0"/>
                        </a:moveTo>
                        <a:cubicBezTo>
                          <a:pt x="168" y="92"/>
                          <a:pt x="123" y="138"/>
                          <a:pt x="1" y="229"/>
                        </a:cubicBezTo>
                        <a:lnTo>
                          <a:pt x="47" y="1006"/>
                        </a:lnTo>
                        <a:cubicBezTo>
                          <a:pt x="153" y="1097"/>
                          <a:pt x="214" y="1143"/>
                          <a:pt x="321" y="1235"/>
                        </a:cubicBezTo>
                        <a:lnTo>
                          <a:pt x="1296" y="1235"/>
                        </a:lnTo>
                        <a:cubicBezTo>
                          <a:pt x="1387" y="1143"/>
                          <a:pt x="1448" y="1097"/>
                          <a:pt x="1570" y="1006"/>
                        </a:cubicBezTo>
                        <a:lnTo>
                          <a:pt x="1524" y="229"/>
                        </a:lnTo>
                        <a:cubicBezTo>
                          <a:pt x="1418" y="138"/>
                          <a:pt x="1357" y="92"/>
                          <a:pt x="122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" name="Google Shape;305;p1"/>
                  <p:cNvSpPr/>
                  <p:nvPr/>
                </p:nvSpPr>
                <p:spPr>
                  <a:xfrm>
                    <a:off x="2391469" y="658838"/>
                    <a:ext cx="47583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266" extrusionOk="0">
                        <a:moveTo>
                          <a:pt x="321" y="1"/>
                        </a:moveTo>
                        <a:cubicBezTo>
                          <a:pt x="199" y="107"/>
                          <a:pt x="153" y="138"/>
                          <a:pt x="31" y="229"/>
                        </a:cubicBezTo>
                        <a:lnTo>
                          <a:pt x="1" y="1037"/>
                        </a:lnTo>
                        <a:cubicBezTo>
                          <a:pt x="108" y="1113"/>
                          <a:pt x="168" y="1174"/>
                          <a:pt x="290" y="1265"/>
                        </a:cubicBezTo>
                        <a:lnTo>
                          <a:pt x="1250" y="1265"/>
                        </a:lnTo>
                        <a:cubicBezTo>
                          <a:pt x="1372" y="1189"/>
                          <a:pt x="1433" y="1128"/>
                          <a:pt x="1540" y="1037"/>
                        </a:cubicBezTo>
                        <a:lnTo>
                          <a:pt x="1555" y="229"/>
                        </a:lnTo>
                        <a:cubicBezTo>
                          <a:pt x="1464" y="153"/>
                          <a:pt x="1387" y="107"/>
                          <a:pt x="129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" name="Google Shape;306;p1"/>
                  <p:cNvSpPr/>
                  <p:nvPr/>
                </p:nvSpPr>
                <p:spPr>
                  <a:xfrm>
                    <a:off x="2440429" y="658838"/>
                    <a:ext cx="47124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266" extrusionOk="0">
                        <a:moveTo>
                          <a:pt x="305" y="1"/>
                        </a:moveTo>
                        <a:cubicBezTo>
                          <a:pt x="183" y="107"/>
                          <a:pt x="138" y="138"/>
                          <a:pt x="16" y="229"/>
                        </a:cubicBezTo>
                        <a:lnTo>
                          <a:pt x="1" y="1037"/>
                        </a:lnTo>
                        <a:cubicBezTo>
                          <a:pt x="107" y="1113"/>
                          <a:pt x="168" y="1174"/>
                          <a:pt x="275" y="1265"/>
                        </a:cubicBezTo>
                        <a:lnTo>
                          <a:pt x="1250" y="1265"/>
                        </a:lnTo>
                        <a:cubicBezTo>
                          <a:pt x="1372" y="1189"/>
                          <a:pt x="1418" y="1128"/>
                          <a:pt x="1539" y="1037"/>
                        </a:cubicBezTo>
                        <a:lnTo>
                          <a:pt x="1539" y="229"/>
                        </a:lnTo>
                        <a:cubicBezTo>
                          <a:pt x="1433" y="153"/>
                          <a:pt x="1372" y="107"/>
                          <a:pt x="128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" name="Google Shape;307;p1"/>
                  <p:cNvSpPr/>
                  <p:nvPr/>
                </p:nvSpPr>
                <p:spPr>
                  <a:xfrm>
                    <a:off x="2488930" y="658838"/>
                    <a:ext cx="47124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266" extrusionOk="0">
                        <a:moveTo>
                          <a:pt x="274" y="1"/>
                        </a:moveTo>
                        <a:cubicBezTo>
                          <a:pt x="168" y="107"/>
                          <a:pt x="107" y="138"/>
                          <a:pt x="0" y="229"/>
                        </a:cubicBezTo>
                        <a:lnTo>
                          <a:pt x="0" y="1037"/>
                        </a:lnTo>
                        <a:cubicBezTo>
                          <a:pt x="107" y="1113"/>
                          <a:pt x="168" y="1174"/>
                          <a:pt x="274" y="1265"/>
                        </a:cubicBezTo>
                        <a:lnTo>
                          <a:pt x="1250" y="1265"/>
                        </a:lnTo>
                        <a:cubicBezTo>
                          <a:pt x="1371" y="1189"/>
                          <a:pt x="1417" y="1128"/>
                          <a:pt x="1539" y="1037"/>
                        </a:cubicBezTo>
                        <a:lnTo>
                          <a:pt x="1524" y="229"/>
                        </a:lnTo>
                        <a:cubicBezTo>
                          <a:pt x="1417" y="153"/>
                          <a:pt x="1341" y="107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8" name="Google Shape;308;p1"/>
                  <p:cNvSpPr/>
                  <p:nvPr/>
                </p:nvSpPr>
                <p:spPr>
                  <a:xfrm>
                    <a:off x="2536942" y="658838"/>
                    <a:ext cx="48042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0" h="1266" extrusionOk="0">
                        <a:moveTo>
                          <a:pt x="290" y="1"/>
                        </a:moveTo>
                        <a:cubicBezTo>
                          <a:pt x="168" y="107"/>
                          <a:pt x="122" y="138"/>
                          <a:pt x="0" y="229"/>
                        </a:cubicBezTo>
                        <a:lnTo>
                          <a:pt x="16" y="1037"/>
                        </a:lnTo>
                        <a:cubicBezTo>
                          <a:pt x="138" y="1113"/>
                          <a:pt x="199" y="1174"/>
                          <a:pt x="305" y="1265"/>
                        </a:cubicBezTo>
                        <a:lnTo>
                          <a:pt x="1280" y="1265"/>
                        </a:lnTo>
                        <a:cubicBezTo>
                          <a:pt x="1402" y="1189"/>
                          <a:pt x="1448" y="1128"/>
                          <a:pt x="1570" y="1037"/>
                        </a:cubicBezTo>
                        <a:lnTo>
                          <a:pt x="1524" y="229"/>
                        </a:lnTo>
                        <a:cubicBezTo>
                          <a:pt x="1417" y="153"/>
                          <a:pt x="1356" y="107"/>
                          <a:pt x="126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9" name="Google Shape;309;p1"/>
                  <p:cNvSpPr/>
                  <p:nvPr/>
                </p:nvSpPr>
                <p:spPr>
                  <a:xfrm>
                    <a:off x="2584953" y="658838"/>
                    <a:ext cx="48532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6" h="1266" extrusionOk="0">
                        <a:moveTo>
                          <a:pt x="260" y="1"/>
                        </a:moveTo>
                        <a:cubicBezTo>
                          <a:pt x="168" y="107"/>
                          <a:pt x="107" y="138"/>
                          <a:pt x="1" y="229"/>
                        </a:cubicBezTo>
                        <a:lnTo>
                          <a:pt x="31" y="1037"/>
                        </a:lnTo>
                        <a:cubicBezTo>
                          <a:pt x="168" y="1113"/>
                          <a:pt x="229" y="1174"/>
                          <a:pt x="336" y="1265"/>
                        </a:cubicBezTo>
                        <a:lnTo>
                          <a:pt x="1311" y="1265"/>
                        </a:lnTo>
                        <a:cubicBezTo>
                          <a:pt x="1402" y="1189"/>
                          <a:pt x="1463" y="1128"/>
                          <a:pt x="1585" y="1037"/>
                        </a:cubicBezTo>
                        <a:lnTo>
                          <a:pt x="1540" y="229"/>
                        </a:lnTo>
                        <a:cubicBezTo>
                          <a:pt x="1402" y="153"/>
                          <a:pt x="1357" y="107"/>
                          <a:pt x="123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0" name="Google Shape;310;p1"/>
                  <p:cNvSpPr/>
                  <p:nvPr/>
                </p:nvSpPr>
                <p:spPr>
                  <a:xfrm>
                    <a:off x="2389603" y="698465"/>
                    <a:ext cx="48991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327" extrusionOk="0">
                        <a:moveTo>
                          <a:pt x="351" y="1"/>
                        </a:moveTo>
                        <a:cubicBezTo>
                          <a:pt x="214" y="108"/>
                          <a:pt x="153" y="153"/>
                          <a:pt x="31" y="260"/>
                        </a:cubicBezTo>
                        <a:lnTo>
                          <a:pt x="1" y="1067"/>
                        </a:lnTo>
                        <a:cubicBezTo>
                          <a:pt x="123" y="1174"/>
                          <a:pt x="169" y="1220"/>
                          <a:pt x="290" y="1326"/>
                        </a:cubicBezTo>
                        <a:lnTo>
                          <a:pt x="1281" y="1326"/>
                        </a:lnTo>
                        <a:cubicBezTo>
                          <a:pt x="1418" y="1220"/>
                          <a:pt x="1464" y="1174"/>
                          <a:pt x="1585" y="1067"/>
                        </a:cubicBezTo>
                        <a:lnTo>
                          <a:pt x="1601" y="260"/>
                        </a:lnTo>
                        <a:cubicBezTo>
                          <a:pt x="1494" y="153"/>
                          <a:pt x="1433" y="108"/>
                          <a:pt x="131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" name="Google Shape;311;p1"/>
                  <p:cNvSpPr/>
                  <p:nvPr/>
                </p:nvSpPr>
                <p:spPr>
                  <a:xfrm>
                    <a:off x="2439970" y="698465"/>
                    <a:ext cx="47583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327" extrusionOk="0">
                        <a:moveTo>
                          <a:pt x="305" y="1"/>
                        </a:moveTo>
                        <a:cubicBezTo>
                          <a:pt x="183" y="108"/>
                          <a:pt x="122" y="153"/>
                          <a:pt x="16" y="260"/>
                        </a:cubicBezTo>
                        <a:lnTo>
                          <a:pt x="0" y="1067"/>
                        </a:lnTo>
                        <a:cubicBezTo>
                          <a:pt x="107" y="1174"/>
                          <a:pt x="168" y="1220"/>
                          <a:pt x="275" y="1326"/>
                        </a:cubicBezTo>
                        <a:lnTo>
                          <a:pt x="1265" y="1326"/>
                        </a:lnTo>
                        <a:cubicBezTo>
                          <a:pt x="1387" y="1220"/>
                          <a:pt x="1433" y="1174"/>
                          <a:pt x="1554" y="1067"/>
                        </a:cubicBezTo>
                        <a:lnTo>
                          <a:pt x="1554" y="260"/>
                        </a:lnTo>
                        <a:cubicBezTo>
                          <a:pt x="1448" y="153"/>
                          <a:pt x="1387" y="108"/>
                          <a:pt x="126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" name="Google Shape;312;p1"/>
                  <p:cNvSpPr/>
                  <p:nvPr/>
                </p:nvSpPr>
                <p:spPr>
                  <a:xfrm>
                    <a:off x="2489389" y="698465"/>
                    <a:ext cx="47583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327" extrusionOk="0">
                        <a:moveTo>
                          <a:pt x="290" y="1"/>
                        </a:moveTo>
                        <a:cubicBezTo>
                          <a:pt x="168" y="108"/>
                          <a:pt x="107" y="153"/>
                          <a:pt x="0" y="260"/>
                        </a:cubicBezTo>
                        <a:lnTo>
                          <a:pt x="0" y="1067"/>
                        </a:lnTo>
                        <a:cubicBezTo>
                          <a:pt x="107" y="1174"/>
                          <a:pt x="168" y="1220"/>
                          <a:pt x="290" y="1326"/>
                        </a:cubicBezTo>
                        <a:lnTo>
                          <a:pt x="1280" y="1326"/>
                        </a:lnTo>
                        <a:cubicBezTo>
                          <a:pt x="1387" y="1220"/>
                          <a:pt x="1448" y="1174"/>
                          <a:pt x="1554" y="1067"/>
                        </a:cubicBezTo>
                        <a:lnTo>
                          <a:pt x="1539" y="260"/>
                        </a:lnTo>
                        <a:cubicBezTo>
                          <a:pt x="1433" y="153"/>
                          <a:pt x="1356" y="108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3" name="Google Shape;313;p1"/>
                  <p:cNvSpPr/>
                  <p:nvPr/>
                </p:nvSpPr>
                <p:spPr>
                  <a:xfrm>
                    <a:off x="2537401" y="698465"/>
                    <a:ext cx="49450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327" extrusionOk="0">
                        <a:moveTo>
                          <a:pt x="290" y="1"/>
                        </a:moveTo>
                        <a:cubicBezTo>
                          <a:pt x="184" y="108"/>
                          <a:pt x="123" y="153"/>
                          <a:pt x="1" y="260"/>
                        </a:cubicBezTo>
                        <a:lnTo>
                          <a:pt x="31" y="1067"/>
                        </a:lnTo>
                        <a:cubicBezTo>
                          <a:pt x="138" y="1174"/>
                          <a:pt x="214" y="1220"/>
                          <a:pt x="336" y="1326"/>
                        </a:cubicBezTo>
                        <a:lnTo>
                          <a:pt x="1326" y="1326"/>
                        </a:lnTo>
                        <a:cubicBezTo>
                          <a:pt x="1433" y="1220"/>
                          <a:pt x="1494" y="1174"/>
                          <a:pt x="1616" y="1067"/>
                        </a:cubicBezTo>
                        <a:lnTo>
                          <a:pt x="1570" y="260"/>
                        </a:lnTo>
                        <a:cubicBezTo>
                          <a:pt x="1433" y="153"/>
                          <a:pt x="1387" y="108"/>
                          <a:pt x="126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" name="Google Shape;314;p1"/>
                  <p:cNvSpPr/>
                  <p:nvPr/>
                </p:nvSpPr>
                <p:spPr>
                  <a:xfrm>
                    <a:off x="2585443" y="698465"/>
                    <a:ext cx="49450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327" extrusionOk="0">
                        <a:moveTo>
                          <a:pt x="290" y="1"/>
                        </a:moveTo>
                        <a:cubicBezTo>
                          <a:pt x="168" y="108"/>
                          <a:pt x="122" y="153"/>
                          <a:pt x="0" y="260"/>
                        </a:cubicBezTo>
                        <a:lnTo>
                          <a:pt x="46" y="1067"/>
                        </a:lnTo>
                        <a:cubicBezTo>
                          <a:pt x="152" y="1174"/>
                          <a:pt x="229" y="1220"/>
                          <a:pt x="350" y="1326"/>
                        </a:cubicBezTo>
                        <a:lnTo>
                          <a:pt x="1341" y="1326"/>
                        </a:lnTo>
                        <a:cubicBezTo>
                          <a:pt x="1447" y="1220"/>
                          <a:pt x="1508" y="1174"/>
                          <a:pt x="1615" y="1067"/>
                        </a:cubicBezTo>
                        <a:lnTo>
                          <a:pt x="1585" y="260"/>
                        </a:lnTo>
                        <a:cubicBezTo>
                          <a:pt x="1463" y="153"/>
                          <a:pt x="1417" y="108"/>
                          <a:pt x="126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5" name="Google Shape;315;p1"/>
                  <p:cNvSpPr/>
                  <p:nvPr/>
                </p:nvSpPr>
                <p:spPr>
                  <a:xfrm>
                    <a:off x="2816197" y="443934"/>
                    <a:ext cx="46206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0" h="1052" extrusionOk="0">
                        <a:moveTo>
                          <a:pt x="229" y="0"/>
                        </a:moveTo>
                        <a:cubicBezTo>
                          <a:pt x="138" y="76"/>
                          <a:pt x="92" y="122"/>
                          <a:pt x="1" y="198"/>
                        </a:cubicBezTo>
                        <a:lnTo>
                          <a:pt x="92" y="853"/>
                        </a:lnTo>
                        <a:lnTo>
                          <a:pt x="382" y="1051"/>
                        </a:lnTo>
                        <a:lnTo>
                          <a:pt x="1281" y="1051"/>
                        </a:lnTo>
                        <a:cubicBezTo>
                          <a:pt x="1372" y="975"/>
                          <a:pt x="1418" y="929"/>
                          <a:pt x="1509" y="853"/>
                        </a:cubicBezTo>
                        <a:lnTo>
                          <a:pt x="1418" y="198"/>
                        </a:lnTo>
                        <a:cubicBezTo>
                          <a:pt x="1296" y="122"/>
                          <a:pt x="1235" y="61"/>
                          <a:pt x="11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6" name="Google Shape;316;p1"/>
                  <p:cNvSpPr/>
                  <p:nvPr/>
                </p:nvSpPr>
                <p:spPr>
                  <a:xfrm>
                    <a:off x="2860965" y="443934"/>
                    <a:ext cx="46175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052" extrusionOk="0">
                        <a:moveTo>
                          <a:pt x="229" y="0"/>
                        </a:moveTo>
                        <a:cubicBezTo>
                          <a:pt x="138" y="76"/>
                          <a:pt x="107" y="122"/>
                          <a:pt x="0" y="198"/>
                        </a:cubicBezTo>
                        <a:lnTo>
                          <a:pt x="107" y="853"/>
                        </a:lnTo>
                        <a:lnTo>
                          <a:pt x="381" y="1051"/>
                        </a:lnTo>
                        <a:lnTo>
                          <a:pt x="1280" y="1051"/>
                        </a:lnTo>
                        <a:cubicBezTo>
                          <a:pt x="1372" y="975"/>
                          <a:pt x="1417" y="929"/>
                          <a:pt x="1509" y="853"/>
                        </a:cubicBezTo>
                        <a:lnTo>
                          <a:pt x="1402" y="198"/>
                        </a:lnTo>
                        <a:cubicBezTo>
                          <a:pt x="1280" y="122"/>
                          <a:pt x="1204" y="61"/>
                          <a:pt x="11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7" name="Google Shape;317;p1"/>
                  <p:cNvSpPr/>
                  <p:nvPr/>
                </p:nvSpPr>
                <p:spPr>
                  <a:xfrm>
                    <a:off x="2820879" y="476554"/>
                    <a:ext cx="47093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9" h="1098" extrusionOk="0">
                        <a:moveTo>
                          <a:pt x="229" y="1"/>
                        </a:moveTo>
                        <a:cubicBezTo>
                          <a:pt x="153" y="92"/>
                          <a:pt x="92" y="138"/>
                          <a:pt x="0" y="214"/>
                        </a:cubicBezTo>
                        <a:lnTo>
                          <a:pt x="92" y="900"/>
                        </a:lnTo>
                        <a:cubicBezTo>
                          <a:pt x="229" y="976"/>
                          <a:pt x="290" y="1021"/>
                          <a:pt x="396" y="1098"/>
                        </a:cubicBezTo>
                        <a:lnTo>
                          <a:pt x="1310" y="1098"/>
                        </a:lnTo>
                        <a:cubicBezTo>
                          <a:pt x="1387" y="1037"/>
                          <a:pt x="1448" y="976"/>
                          <a:pt x="1539" y="900"/>
                        </a:cubicBezTo>
                        <a:lnTo>
                          <a:pt x="1432" y="214"/>
                        </a:lnTo>
                        <a:cubicBezTo>
                          <a:pt x="1310" y="138"/>
                          <a:pt x="1265" y="92"/>
                          <a:pt x="112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8" name="Google Shape;318;p1"/>
                  <p:cNvSpPr/>
                  <p:nvPr/>
                </p:nvSpPr>
                <p:spPr>
                  <a:xfrm>
                    <a:off x="2865157" y="476554"/>
                    <a:ext cx="48042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0" h="1098" extrusionOk="0">
                        <a:moveTo>
                          <a:pt x="229" y="1"/>
                        </a:moveTo>
                        <a:cubicBezTo>
                          <a:pt x="138" y="92"/>
                          <a:pt x="92" y="138"/>
                          <a:pt x="1" y="214"/>
                        </a:cubicBezTo>
                        <a:lnTo>
                          <a:pt x="122" y="900"/>
                        </a:lnTo>
                        <a:cubicBezTo>
                          <a:pt x="229" y="976"/>
                          <a:pt x="305" y="1021"/>
                          <a:pt x="427" y="1098"/>
                        </a:cubicBezTo>
                        <a:lnTo>
                          <a:pt x="1341" y="1098"/>
                        </a:lnTo>
                        <a:cubicBezTo>
                          <a:pt x="1433" y="1037"/>
                          <a:pt x="1463" y="976"/>
                          <a:pt x="1570" y="900"/>
                        </a:cubicBezTo>
                        <a:lnTo>
                          <a:pt x="1448" y="214"/>
                        </a:lnTo>
                        <a:cubicBezTo>
                          <a:pt x="1341" y="138"/>
                          <a:pt x="1265" y="92"/>
                          <a:pt x="112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9" name="Google Shape;319;p1"/>
                  <p:cNvSpPr/>
                  <p:nvPr/>
                </p:nvSpPr>
                <p:spPr>
                  <a:xfrm>
                    <a:off x="2825530" y="511529"/>
                    <a:ext cx="48042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0" h="1128" extrusionOk="0">
                        <a:moveTo>
                          <a:pt x="244" y="0"/>
                        </a:moveTo>
                        <a:cubicBezTo>
                          <a:pt x="153" y="76"/>
                          <a:pt x="92" y="137"/>
                          <a:pt x="1" y="214"/>
                        </a:cubicBezTo>
                        <a:lnTo>
                          <a:pt x="92" y="914"/>
                        </a:lnTo>
                        <a:cubicBezTo>
                          <a:pt x="214" y="991"/>
                          <a:pt x="290" y="1052"/>
                          <a:pt x="397" y="1128"/>
                        </a:cubicBezTo>
                        <a:lnTo>
                          <a:pt x="1311" y="1128"/>
                        </a:lnTo>
                        <a:cubicBezTo>
                          <a:pt x="1417" y="1052"/>
                          <a:pt x="1463" y="991"/>
                          <a:pt x="1570" y="914"/>
                        </a:cubicBezTo>
                        <a:lnTo>
                          <a:pt x="1448" y="214"/>
                        </a:lnTo>
                        <a:cubicBezTo>
                          <a:pt x="1341" y="122"/>
                          <a:pt x="1280" y="76"/>
                          <a:pt x="115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0" name="Google Shape;320;p1"/>
                  <p:cNvSpPr/>
                  <p:nvPr/>
                </p:nvSpPr>
                <p:spPr>
                  <a:xfrm>
                    <a:off x="2871216" y="511529"/>
                    <a:ext cx="47583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128" extrusionOk="0">
                        <a:moveTo>
                          <a:pt x="229" y="0"/>
                        </a:moveTo>
                        <a:cubicBezTo>
                          <a:pt x="153" y="76"/>
                          <a:pt x="92" y="137"/>
                          <a:pt x="1" y="214"/>
                        </a:cubicBezTo>
                        <a:lnTo>
                          <a:pt x="107" y="914"/>
                        </a:lnTo>
                        <a:cubicBezTo>
                          <a:pt x="229" y="991"/>
                          <a:pt x="305" y="1052"/>
                          <a:pt x="412" y="1128"/>
                        </a:cubicBezTo>
                        <a:lnTo>
                          <a:pt x="1326" y="1128"/>
                        </a:lnTo>
                        <a:cubicBezTo>
                          <a:pt x="1418" y="1052"/>
                          <a:pt x="1463" y="991"/>
                          <a:pt x="1555" y="914"/>
                        </a:cubicBezTo>
                        <a:lnTo>
                          <a:pt x="1448" y="214"/>
                        </a:lnTo>
                        <a:cubicBezTo>
                          <a:pt x="1326" y="122"/>
                          <a:pt x="1250" y="76"/>
                          <a:pt x="114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1" name="Google Shape;321;p1"/>
                  <p:cNvSpPr/>
                  <p:nvPr/>
                </p:nvSpPr>
                <p:spPr>
                  <a:xfrm>
                    <a:off x="2830671" y="546964"/>
                    <a:ext cx="48501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5" h="1143" extrusionOk="0">
                        <a:moveTo>
                          <a:pt x="259" y="0"/>
                        </a:moveTo>
                        <a:cubicBezTo>
                          <a:pt x="152" y="76"/>
                          <a:pt x="107" y="137"/>
                          <a:pt x="0" y="214"/>
                        </a:cubicBezTo>
                        <a:lnTo>
                          <a:pt x="107" y="945"/>
                        </a:lnTo>
                        <a:cubicBezTo>
                          <a:pt x="213" y="1021"/>
                          <a:pt x="290" y="1067"/>
                          <a:pt x="411" y="1143"/>
                        </a:cubicBezTo>
                        <a:lnTo>
                          <a:pt x="1341" y="1143"/>
                        </a:lnTo>
                        <a:cubicBezTo>
                          <a:pt x="1432" y="1067"/>
                          <a:pt x="1493" y="1021"/>
                          <a:pt x="1585" y="945"/>
                        </a:cubicBezTo>
                        <a:lnTo>
                          <a:pt x="1478" y="214"/>
                        </a:lnTo>
                        <a:cubicBezTo>
                          <a:pt x="1356" y="122"/>
                          <a:pt x="1280" y="76"/>
                          <a:pt x="117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2" name="Google Shape;322;p1"/>
                  <p:cNvSpPr/>
                  <p:nvPr/>
                </p:nvSpPr>
                <p:spPr>
                  <a:xfrm>
                    <a:off x="2877275" y="546964"/>
                    <a:ext cx="48532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6" h="1143" extrusionOk="0">
                        <a:moveTo>
                          <a:pt x="260" y="0"/>
                        </a:moveTo>
                        <a:cubicBezTo>
                          <a:pt x="153" y="76"/>
                          <a:pt x="92" y="137"/>
                          <a:pt x="1" y="214"/>
                        </a:cubicBezTo>
                        <a:lnTo>
                          <a:pt x="123" y="945"/>
                        </a:lnTo>
                        <a:cubicBezTo>
                          <a:pt x="229" y="1021"/>
                          <a:pt x="305" y="1067"/>
                          <a:pt x="427" y="1143"/>
                        </a:cubicBezTo>
                        <a:lnTo>
                          <a:pt x="1357" y="1143"/>
                        </a:lnTo>
                        <a:cubicBezTo>
                          <a:pt x="1433" y="1067"/>
                          <a:pt x="1494" y="1021"/>
                          <a:pt x="1585" y="945"/>
                        </a:cubicBezTo>
                        <a:lnTo>
                          <a:pt x="1448" y="214"/>
                        </a:lnTo>
                        <a:cubicBezTo>
                          <a:pt x="1326" y="122"/>
                          <a:pt x="1265" y="76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3" name="Google Shape;323;p1"/>
                  <p:cNvSpPr/>
                  <p:nvPr/>
                </p:nvSpPr>
                <p:spPr>
                  <a:xfrm>
                    <a:off x="2788229" y="583317"/>
                    <a:ext cx="48991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174" extrusionOk="0">
                        <a:moveTo>
                          <a:pt x="244" y="1"/>
                        </a:moveTo>
                        <a:cubicBezTo>
                          <a:pt x="153" y="77"/>
                          <a:pt x="92" y="138"/>
                          <a:pt x="1" y="214"/>
                        </a:cubicBezTo>
                        <a:lnTo>
                          <a:pt x="92" y="945"/>
                        </a:lnTo>
                        <a:cubicBezTo>
                          <a:pt x="214" y="1052"/>
                          <a:pt x="290" y="1082"/>
                          <a:pt x="397" y="1174"/>
                        </a:cubicBezTo>
                        <a:lnTo>
                          <a:pt x="1357" y="1174"/>
                        </a:lnTo>
                        <a:cubicBezTo>
                          <a:pt x="1448" y="1082"/>
                          <a:pt x="1509" y="1052"/>
                          <a:pt x="1600" y="945"/>
                        </a:cubicBezTo>
                        <a:lnTo>
                          <a:pt x="1509" y="214"/>
                        </a:lnTo>
                        <a:cubicBezTo>
                          <a:pt x="1387" y="138"/>
                          <a:pt x="1341" y="77"/>
                          <a:pt x="117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4" name="Google Shape;324;p1"/>
                  <p:cNvSpPr/>
                  <p:nvPr/>
                </p:nvSpPr>
                <p:spPr>
                  <a:xfrm>
                    <a:off x="2836240" y="583317"/>
                    <a:ext cx="48991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174" extrusionOk="0">
                        <a:moveTo>
                          <a:pt x="245" y="1"/>
                        </a:moveTo>
                        <a:cubicBezTo>
                          <a:pt x="153" y="77"/>
                          <a:pt x="92" y="138"/>
                          <a:pt x="1" y="214"/>
                        </a:cubicBezTo>
                        <a:lnTo>
                          <a:pt x="92" y="945"/>
                        </a:lnTo>
                        <a:cubicBezTo>
                          <a:pt x="199" y="1052"/>
                          <a:pt x="275" y="1082"/>
                          <a:pt x="397" y="1174"/>
                        </a:cubicBezTo>
                        <a:lnTo>
                          <a:pt x="1342" y="1174"/>
                        </a:lnTo>
                        <a:cubicBezTo>
                          <a:pt x="1448" y="1082"/>
                          <a:pt x="1494" y="1052"/>
                          <a:pt x="1601" y="945"/>
                        </a:cubicBezTo>
                        <a:lnTo>
                          <a:pt x="1479" y="214"/>
                        </a:lnTo>
                        <a:cubicBezTo>
                          <a:pt x="1342" y="138"/>
                          <a:pt x="1296" y="77"/>
                          <a:pt x="117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" name="Google Shape;325;p1"/>
                  <p:cNvSpPr/>
                  <p:nvPr/>
                </p:nvSpPr>
                <p:spPr>
                  <a:xfrm>
                    <a:off x="2882416" y="583317"/>
                    <a:ext cx="49909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1" h="1174" extrusionOk="0">
                        <a:moveTo>
                          <a:pt x="259" y="1"/>
                        </a:moveTo>
                        <a:cubicBezTo>
                          <a:pt x="153" y="77"/>
                          <a:pt x="107" y="138"/>
                          <a:pt x="0" y="214"/>
                        </a:cubicBezTo>
                        <a:lnTo>
                          <a:pt x="122" y="945"/>
                        </a:lnTo>
                        <a:cubicBezTo>
                          <a:pt x="244" y="1052"/>
                          <a:pt x="305" y="1082"/>
                          <a:pt x="427" y="1174"/>
                        </a:cubicBezTo>
                        <a:lnTo>
                          <a:pt x="1387" y="1174"/>
                        </a:lnTo>
                        <a:cubicBezTo>
                          <a:pt x="1478" y="1082"/>
                          <a:pt x="1539" y="1052"/>
                          <a:pt x="1631" y="945"/>
                        </a:cubicBezTo>
                        <a:lnTo>
                          <a:pt x="1493" y="214"/>
                        </a:lnTo>
                        <a:cubicBezTo>
                          <a:pt x="1356" y="138"/>
                          <a:pt x="1311" y="77"/>
                          <a:pt x="118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6" name="Google Shape;326;p1"/>
                  <p:cNvSpPr/>
                  <p:nvPr/>
                </p:nvSpPr>
                <p:spPr>
                  <a:xfrm>
                    <a:off x="2698724" y="620618"/>
                    <a:ext cx="48991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35" extrusionOk="0">
                        <a:moveTo>
                          <a:pt x="259" y="0"/>
                        </a:moveTo>
                        <a:cubicBezTo>
                          <a:pt x="153" y="92"/>
                          <a:pt x="92" y="138"/>
                          <a:pt x="0" y="229"/>
                        </a:cubicBezTo>
                        <a:lnTo>
                          <a:pt x="46" y="1006"/>
                        </a:lnTo>
                        <a:cubicBezTo>
                          <a:pt x="168" y="1097"/>
                          <a:pt x="244" y="1143"/>
                          <a:pt x="351" y="1235"/>
                        </a:cubicBezTo>
                        <a:lnTo>
                          <a:pt x="1326" y="1235"/>
                        </a:lnTo>
                        <a:cubicBezTo>
                          <a:pt x="1448" y="1143"/>
                          <a:pt x="1493" y="1097"/>
                          <a:pt x="1600" y="1006"/>
                        </a:cubicBezTo>
                        <a:lnTo>
                          <a:pt x="1524" y="229"/>
                        </a:lnTo>
                        <a:cubicBezTo>
                          <a:pt x="1387" y="138"/>
                          <a:pt x="1326" y="92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" name="Google Shape;327;p1"/>
                  <p:cNvSpPr/>
                  <p:nvPr/>
                </p:nvSpPr>
                <p:spPr>
                  <a:xfrm>
                    <a:off x="2746276" y="620618"/>
                    <a:ext cx="48991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35" extrusionOk="0">
                        <a:moveTo>
                          <a:pt x="244" y="0"/>
                        </a:moveTo>
                        <a:cubicBezTo>
                          <a:pt x="153" y="92"/>
                          <a:pt x="92" y="138"/>
                          <a:pt x="0" y="229"/>
                        </a:cubicBezTo>
                        <a:lnTo>
                          <a:pt x="77" y="1006"/>
                        </a:lnTo>
                        <a:cubicBezTo>
                          <a:pt x="183" y="1097"/>
                          <a:pt x="259" y="1143"/>
                          <a:pt x="381" y="1235"/>
                        </a:cubicBezTo>
                        <a:lnTo>
                          <a:pt x="1356" y="1235"/>
                        </a:lnTo>
                        <a:cubicBezTo>
                          <a:pt x="1448" y="1143"/>
                          <a:pt x="1509" y="1097"/>
                          <a:pt x="1600" y="1006"/>
                        </a:cubicBezTo>
                        <a:lnTo>
                          <a:pt x="1509" y="229"/>
                        </a:lnTo>
                        <a:cubicBezTo>
                          <a:pt x="1387" y="138"/>
                          <a:pt x="1311" y="92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" name="Google Shape;328;p1"/>
                  <p:cNvSpPr/>
                  <p:nvPr/>
                </p:nvSpPr>
                <p:spPr>
                  <a:xfrm>
                    <a:off x="2793370" y="620618"/>
                    <a:ext cx="49909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1" h="1235" extrusionOk="0">
                        <a:moveTo>
                          <a:pt x="259" y="0"/>
                        </a:moveTo>
                        <a:cubicBezTo>
                          <a:pt x="153" y="92"/>
                          <a:pt x="107" y="138"/>
                          <a:pt x="0" y="229"/>
                        </a:cubicBezTo>
                        <a:lnTo>
                          <a:pt x="107" y="1006"/>
                        </a:lnTo>
                        <a:cubicBezTo>
                          <a:pt x="214" y="1097"/>
                          <a:pt x="290" y="1143"/>
                          <a:pt x="412" y="1235"/>
                        </a:cubicBezTo>
                        <a:lnTo>
                          <a:pt x="1371" y="1235"/>
                        </a:lnTo>
                        <a:cubicBezTo>
                          <a:pt x="1478" y="1143"/>
                          <a:pt x="1524" y="1097"/>
                          <a:pt x="1630" y="1006"/>
                        </a:cubicBezTo>
                        <a:lnTo>
                          <a:pt x="1509" y="229"/>
                        </a:lnTo>
                        <a:cubicBezTo>
                          <a:pt x="1402" y="138"/>
                          <a:pt x="1326" y="92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9" name="Google Shape;329;p1"/>
                  <p:cNvSpPr/>
                  <p:nvPr/>
                </p:nvSpPr>
                <p:spPr>
                  <a:xfrm>
                    <a:off x="2839973" y="620618"/>
                    <a:ext cx="50857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" h="1235" extrusionOk="0">
                        <a:moveTo>
                          <a:pt x="260" y="0"/>
                        </a:moveTo>
                        <a:cubicBezTo>
                          <a:pt x="153" y="92"/>
                          <a:pt x="107" y="138"/>
                          <a:pt x="1" y="229"/>
                        </a:cubicBezTo>
                        <a:lnTo>
                          <a:pt x="123" y="1006"/>
                        </a:lnTo>
                        <a:cubicBezTo>
                          <a:pt x="260" y="1097"/>
                          <a:pt x="336" y="1143"/>
                          <a:pt x="443" y="1235"/>
                        </a:cubicBezTo>
                        <a:lnTo>
                          <a:pt x="1418" y="1235"/>
                        </a:lnTo>
                        <a:cubicBezTo>
                          <a:pt x="1509" y="1143"/>
                          <a:pt x="1570" y="1097"/>
                          <a:pt x="1662" y="1006"/>
                        </a:cubicBezTo>
                        <a:lnTo>
                          <a:pt x="1555" y="229"/>
                        </a:lnTo>
                        <a:cubicBezTo>
                          <a:pt x="1418" y="138"/>
                          <a:pt x="1357" y="92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" name="Google Shape;330;p1"/>
                  <p:cNvSpPr/>
                  <p:nvPr/>
                </p:nvSpPr>
                <p:spPr>
                  <a:xfrm>
                    <a:off x="2069802" y="443934"/>
                    <a:ext cx="46175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052" extrusionOk="0">
                        <a:moveTo>
                          <a:pt x="396" y="0"/>
                        </a:moveTo>
                        <a:lnTo>
                          <a:pt x="107" y="198"/>
                        </a:lnTo>
                        <a:lnTo>
                          <a:pt x="0" y="853"/>
                        </a:lnTo>
                        <a:cubicBezTo>
                          <a:pt x="91" y="929"/>
                          <a:pt x="137" y="975"/>
                          <a:pt x="229" y="1051"/>
                        </a:cubicBezTo>
                        <a:lnTo>
                          <a:pt x="1128" y="1051"/>
                        </a:lnTo>
                        <a:lnTo>
                          <a:pt x="1402" y="853"/>
                        </a:lnTo>
                        <a:lnTo>
                          <a:pt x="1508" y="198"/>
                        </a:lnTo>
                        <a:cubicBezTo>
                          <a:pt x="1402" y="122"/>
                          <a:pt x="1356" y="61"/>
                          <a:pt x="128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" name="Google Shape;331;p1"/>
                  <p:cNvSpPr/>
                  <p:nvPr/>
                </p:nvSpPr>
                <p:spPr>
                  <a:xfrm>
                    <a:off x="2113621" y="443934"/>
                    <a:ext cx="45716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52" extrusionOk="0">
                        <a:moveTo>
                          <a:pt x="381" y="0"/>
                        </a:moveTo>
                        <a:lnTo>
                          <a:pt x="92" y="198"/>
                        </a:lnTo>
                        <a:lnTo>
                          <a:pt x="0" y="853"/>
                        </a:lnTo>
                        <a:cubicBezTo>
                          <a:pt x="92" y="929"/>
                          <a:pt x="122" y="975"/>
                          <a:pt x="229" y="1051"/>
                        </a:cubicBezTo>
                        <a:lnTo>
                          <a:pt x="1112" y="1051"/>
                        </a:lnTo>
                        <a:lnTo>
                          <a:pt x="1402" y="853"/>
                        </a:lnTo>
                        <a:lnTo>
                          <a:pt x="1493" y="198"/>
                        </a:lnTo>
                        <a:cubicBezTo>
                          <a:pt x="1417" y="122"/>
                          <a:pt x="1371" y="61"/>
                          <a:pt x="125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2" name="Google Shape;332;p1"/>
                  <p:cNvSpPr/>
                  <p:nvPr/>
                </p:nvSpPr>
                <p:spPr>
                  <a:xfrm>
                    <a:off x="2158358" y="443934"/>
                    <a:ext cx="45257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052" extrusionOk="0">
                        <a:moveTo>
                          <a:pt x="382" y="0"/>
                        </a:moveTo>
                        <a:lnTo>
                          <a:pt x="92" y="198"/>
                        </a:lnTo>
                        <a:lnTo>
                          <a:pt x="1" y="853"/>
                        </a:lnTo>
                        <a:cubicBezTo>
                          <a:pt x="77" y="929"/>
                          <a:pt x="138" y="975"/>
                          <a:pt x="229" y="1051"/>
                        </a:cubicBezTo>
                        <a:lnTo>
                          <a:pt x="1128" y="1051"/>
                        </a:lnTo>
                        <a:lnTo>
                          <a:pt x="1403" y="853"/>
                        </a:lnTo>
                        <a:lnTo>
                          <a:pt x="1479" y="198"/>
                        </a:lnTo>
                        <a:cubicBezTo>
                          <a:pt x="1387" y="122"/>
                          <a:pt x="1326" y="61"/>
                          <a:pt x="125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3" name="Google Shape;333;p1"/>
                  <p:cNvSpPr/>
                  <p:nvPr/>
                </p:nvSpPr>
                <p:spPr>
                  <a:xfrm>
                    <a:off x="2202208" y="443934"/>
                    <a:ext cx="45716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52" extrusionOk="0">
                        <a:moveTo>
                          <a:pt x="351" y="0"/>
                        </a:moveTo>
                        <a:lnTo>
                          <a:pt x="76" y="198"/>
                        </a:lnTo>
                        <a:lnTo>
                          <a:pt x="0" y="853"/>
                        </a:lnTo>
                        <a:cubicBezTo>
                          <a:pt x="92" y="929"/>
                          <a:pt x="152" y="975"/>
                          <a:pt x="244" y="1051"/>
                        </a:cubicBezTo>
                        <a:lnTo>
                          <a:pt x="1143" y="1051"/>
                        </a:lnTo>
                        <a:lnTo>
                          <a:pt x="1417" y="853"/>
                        </a:lnTo>
                        <a:lnTo>
                          <a:pt x="1493" y="198"/>
                        </a:lnTo>
                        <a:cubicBezTo>
                          <a:pt x="1402" y="122"/>
                          <a:pt x="1341" y="61"/>
                          <a:pt x="123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4" name="Google Shape;334;p1"/>
                  <p:cNvSpPr/>
                  <p:nvPr/>
                </p:nvSpPr>
                <p:spPr>
                  <a:xfrm>
                    <a:off x="2246486" y="443934"/>
                    <a:ext cx="45257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052" extrusionOk="0">
                        <a:moveTo>
                          <a:pt x="351" y="0"/>
                        </a:moveTo>
                        <a:lnTo>
                          <a:pt x="77" y="198"/>
                        </a:lnTo>
                        <a:lnTo>
                          <a:pt x="0" y="853"/>
                        </a:lnTo>
                        <a:cubicBezTo>
                          <a:pt x="92" y="929"/>
                          <a:pt x="153" y="975"/>
                          <a:pt x="244" y="1051"/>
                        </a:cubicBezTo>
                        <a:lnTo>
                          <a:pt x="1143" y="1051"/>
                        </a:lnTo>
                        <a:lnTo>
                          <a:pt x="1417" y="853"/>
                        </a:lnTo>
                        <a:lnTo>
                          <a:pt x="1478" y="198"/>
                        </a:lnTo>
                        <a:cubicBezTo>
                          <a:pt x="1387" y="122"/>
                          <a:pt x="1341" y="61"/>
                          <a:pt x="123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" name="Google Shape;335;p1"/>
                  <p:cNvSpPr/>
                  <p:nvPr/>
                </p:nvSpPr>
                <p:spPr>
                  <a:xfrm>
                    <a:off x="2291254" y="443934"/>
                    <a:ext cx="44768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" h="1052" extrusionOk="0">
                        <a:moveTo>
                          <a:pt x="320" y="0"/>
                        </a:moveTo>
                        <a:cubicBezTo>
                          <a:pt x="229" y="76"/>
                          <a:pt x="168" y="122"/>
                          <a:pt x="61" y="198"/>
                        </a:cubicBezTo>
                        <a:lnTo>
                          <a:pt x="0" y="853"/>
                        </a:lnTo>
                        <a:cubicBezTo>
                          <a:pt x="92" y="929"/>
                          <a:pt x="153" y="975"/>
                          <a:pt x="244" y="1051"/>
                        </a:cubicBezTo>
                        <a:lnTo>
                          <a:pt x="1158" y="1051"/>
                        </a:lnTo>
                        <a:cubicBezTo>
                          <a:pt x="1249" y="975"/>
                          <a:pt x="1310" y="929"/>
                          <a:pt x="1432" y="853"/>
                        </a:cubicBezTo>
                        <a:lnTo>
                          <a:pt x="1463" y="198"/>
                        </a:lnTo>
                        <a:cubicBezTo>
                          <a:pt x="1371" y="122"/>
                          <a:pt x="1310" y="61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" name="Google Shape;336;p1"/>
                  <p:cNvSpPr/>
                  <p:nvPr/>
                </p:nvSpPr>
                <p:spPr>
                  <a:xfrm>
                    <a:off x="2062795" y="476554"/>
                    <a:ext cx="47583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098" extrusionOk="0">
                        <a:moveTo>
                          <a:pt x="412" y="1"/>
                        </a:moveTo>
                        <a:cubicBezTo>
                          <a:pt x="305" y="92"/>
                          <a:pt x="229" y="138"/>
                          <a:pt x="107" y="214"/>
                        </a:cubicBezTo>
                        <a:lnTo>
                          <a:pt x="1" y="900"/>
                        </a:lnTo>
                        <a:cubicBezTo>
                          <a:pt x="92" y="976"/>
                          <a:pt x="122" y="1021"/>
                          <a:pt x="229" y="1098"/>
                        </a:cubicBezTo>
                        <a:lnTo>
                          <a:pt x="1143" y="1098"/>
                        </a:lnTo>
                        <a:cubicBezTo>
                          <a:pt x="1250" y="1037"/>
                          <a:pt x="1326" y="976"/>
                          <a:pt x="1448" y="900"/>
                        </a:cubicBezTo>
                        <a:lnTo>
                          <a:pt x="1555" y="214"/>
                        </a:lnTo>
                        <a:cubicBezTo>
                          <a:pt x="1463" y="138"/>
                          <a:pt x="1402" y="92"/>
                          <a:pt x="131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7" name="Google Shape;337;p1"/>
                  <p:cNvSpPr/>
                  <p:nvPr/>
                </p:nvSpPr>
                <p:spPr>
                  <a:xfrm>
                    <a:off x="2107562" y="476554"/>
                    <a:ext cx="47124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098" extrusionOk="0">
                        <a:moveTo>
                          <a:pt x="396" y="1"/>
                        </a:moveTo>
                        <a:cubicBezTo>
                          <a:pt x="290" y="92"/>
                          <a:pt x="229" y="138"/>
                          <a:pt x="122" y="214"/>
                        </a:cubicBezTo>
                        <a:lnTo>
                          <a:pt x="0" y="900"/>
                        </a:lnTo>
                        <a:cubicBezTo>
                          <a:pt x="76" y="976"/>
                          <a:pt x="137" y="1021"/>
                          <a:pt x="229" y="1098"/>
                        </a:cubicBezTo>
                        <a:lnTo>
                          <a:pt x="1143" y="1098"/>
                        </a:lnTo>
                        <a:cubicBezTo>
                          <a:pt x="1280" y="1037"/>
                          <a:pt x="1341" y="976"/>
                          <a:pt x="1448" y="900"/>
                        </a:cubicBezTo>
                        <a:lnTo>
                          <a:pt x="1539" y="214"/>
                        </a:lnTo>
                        <a:cubicBezTo>
                          <a:pt x="1463" y="138"/>
                          <a:pt x="1417" y="92"/>
                          <a:pt x="129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8" name="Google Shape;338;p1"/>
                  <p:cNvSpPr/>
                  <p:nvPr/>
                </p:nvSpPr>
                <p:spPr>
                  <a:xfrm>
                    <a:off x="2153248" y="476554"/>
                    <a:ext cx="46634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1098" extrusionOk="0">
                        <a:moveTo>
                          <a:pt x="381" y="1"/>
                        </a:moveTo>
                        <a:cubicBezTo>
                          <a:pt x="259" y="92"/>
                          <a:pt x="198" y="138"/>
                          <a:pt x="92" y="214"/>
                        </a:cubicBezTo>
                        <a:lnTo>
                          <a:pt x="0" y="900"/>
                        </a:lnTo>
                        <a:cubicBezTo>
                          <a:pt x="92" y="976"/>
                          <a:pt x="153" y="1021"/>
                          <a:pt x="244" y="1098"/>
                        </a:cubicBezTo>
                        <a:lnTo>
                          <a:pt x="1158" y="1098"/>
                        </a:lnTo>
                        <a:cubicBezTo>
                          <a:pt x="1265" y="1037"/>
                          <a:pt x="1326" y="976"/>
                          <a:pt x="1448" y="900"/>
                        </a:cubicBezTo>
                        <a:lnTo>
                          <a:pt x="1524" y="214"/>
                        </a:lnTo>
                        <a:cubicBezTo>
                          <a:pt x="1417" y="138"/>
                          <a:pt x="1387" y="92"/>
                          <a:pt x="126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9" name="Google Shape;339;p1"/>
                  <p:cNvSpPr/>
                  <p:nvPr/>
                </p:nvSpPr>
                <p:spPr>
                  <a:xfrm>
                    <a:off x="2197985" y="476554"/>
                    <a:ext cx="46665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098" extrusionOk="0">
                        <a:moveTo>
                          <a:pt x="367" y="1"/>
                        </a:moveTo>
                        <a:cubicBezTo>
                          <a:pt x="245" y="92"/>
                          <a:pt x="184" y="138"/>
                          <a:pt x="77" y="214"/>
                        </a:cubicBezTo>
                        <a:lnTo>
                          <a:pt x="1" y="900"/>
                        </a:lnTo>
                        <a:cubicBezTo>
                          <a:pt x="92" y="976"/>
                          <a:pt x="153" y="1021"/>
                          <a:pt x="245" y="1098"/>
                        </a:cubicBezTo>
                        <a:lnTo>
                          <a:pt x="1159" y="1098"/>
                        </a:lnTo>
                        <a:cubicBezTo>
                          <a:pt x="1281" y="1037"/>
                          <a:pt x="1326" y="976"/>
                          <a:pt x="1448" y="900"/>
                        </a:cubicBezTo>
                        <a:lnTo>
                          <a:pt x="1525" y="214"/>
                        </a:lnTo>
                        <a:cubicBezTo>
                          <a:pt x="1433" y="138"/>
                          <a:pt x="1372" y="92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0" name="Google Shape;340;p1"/>
                  <p:cNvSpPr/>
                  <p:nvPr/>
                </p:nvSpPr>
                <p:spPr>
                  <a:xfrm>
                    <a:off x="2243212" y="476554"/>
                    <a:ext cx="46206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0" h="1098" extrusionOk="0">
                        <a:moveTo>
                          <a:pt x="367" y="1"/>
                        </a:moveTo>
                        <a:cubicBezTo>
                          <a:pt x="245" y="92"/>
                          <a:pt x="199" y="138"/>
                          <a:pt x="77" y="214"/>
                        </a:cubicBezTo>
                        <a:lnTo>
                          <a:pt x="1" y="900"/>
                        </a:lnTo>
                        <a:cubicBezTo>
                          <a:pt x="92" y="976"/>
                          <a:pt x="153" y="1021"/>
                          <a:pt x="245" y="1098"/>
                        </a:cubicBezTo>
                        <a:lnTo>
                          <a:pt x="1174" y="1098"/>
                        </a:lnTo>
                        <a:cubicBezTo>
                          <a:pt x="1281" y="1037"/>
                          <a:pt x="1342" y="976"/>
                          <a:pt x="1448" y="900"/>
                        </a:cubicBezTo>
                        <a:lnTo>
                          <a:pt x="1509" y="214"/>
                        </a:lnTo>
                        <a:cubicBezTo>
                          <a:pt x="1418" y="138"/>
                          <a:pt x="1357" y="92"/>
                          <a:pt x="126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1" name="Google Shape;341;p1"/>
                  <p:cNvSpPr/>
                  <p:nvPr/>
                </p:nvSpPr>
                <p:spPr>
                  <a:xfrm>
                    <a:off x="2288439" y="476554"/>
                    <a:ext cx="45257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098" extrusionOk="0">
                        <a:moveTo>
                          <a:pt x="336" y="1"/>
                        </a:moveTo>
                        <a:cubicBezTo>
                          <a:pt x="229" y="92"/>
                          <a:pt x="168" y="138"/>
                          <a:pt x="46" y="214"/>
                        </a:cubicBezTo>
                        <a:lnTo>
                          <a:pt x="1" y="900"/>
                        </a:lnTo>
                        <a:cubicBezTo>
                          <a:pt x="92" y="976"/>
                          <a:pt x="153" y="1021"/>
                          <a:pt x="245" y="1098"/>
                        </a:cubicBezTo>
                        <a:lnTo>
                          <a:pt x="1159" y="1098"/>
                        </a:lnTo>
                        <a:cubicBezTo>
                          <a:pt x="1265" y="1037"/>
                          <a:pt x="1326" y="976"/>
                          <a:pt x="1448" y="900"/>
                        </a:cubicBezTo>
                        <a:lnTo>
                          <a:pt x="1479" y="214"/>
                        </a:lnTo>
                        <a:cubicBezTo>
                          <a:pt x="1387" y="138"/>
                          <a:pt x="1326" y="92"/>
                          <a:pt x="123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2" name="Google Shape;342;p1"/>
                  <p:cNvSpPr/>
                  <p:nvPr/>
                </p:nvSpPr>
                <p:spPr>
                  <a:xfrm>
                    <a:off x="2056736" y="511529"/>
                    <a:ext cx="48042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0" h="1128" extrusionOk="0">
                        <a:moveTo>
                          <a:pt x="427" y="0"/>
                        </a:moveTo>
                        <a:cubicBezTo>
                          <a:pt x="305" y="76"/>
                          <a:pt x="229" y="137"/>
                          <a:pt x="122" y="214"/>
                        </a:cubicBezTo>
                        <a:lnTo>
                          <a:pt x="0" y="914"/>
                        </a:lnTo>
                        <a:cubicBezTo>
                          <a:pt x="77" y="991"/>
                          <a:pt x="138" y="1052"/>
                          <a:pt x="229" y="1128"/>
                        </a:cubicBezTo>
                        <a:lnTo>
                          <a:pt x="1143" y="1128"/>
                        </a:lnTo>
                        <a:cubicBezTo>
                          <a:pt x="1265" y="1052"/>
                          <a:pt x="1341" y="991"/>
                          <a:pt x="1448" y="914"/>
                        </a:cubicBezTo>
                        <a:lnTo>
                          <a:pt x="1570" y="214"/>
                        </a:lnTo>
                        <a:cubicBezTo>
                          <a:pt x="1494" y="122"/>
                          <a:pt x="1433" y="76"/>
                          <a:pt x="134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3" name="Google Shape;343;p1"/>
                  <p:cNvSpPr/>
                  <p:nvPr/>
                </p:nvSpPr>
                <p:spPr>
                  <a:xfrm>
                    <a:off x="2102422" y="511529"/>
                    <a:ext cx="47583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128" extrusionOk="0">
                        <a:moveTo>
                          <a:pt x="412" y="0"/>
                        </a:moveTo>
                        <a:cubicBezTo>
                          <a:pt x="305" y="76"/>
                          <a:pt x="229" y="137"/>
                          <a:pt x="107" y="214"/>
                        </a:cubicBezTo>
                        <a:lnTo>
                          <a:pt x="1" y="914"/>
                        </a:lnTo>
                        <a:cubicBezTo>
                          <a:pt x="92" y="991"/>
                          <a:pt x="153" y="1052"/>
                          <a:pt x="244" y="1128"/>
                        </a:cubicBezTo>
                        <a:lnTo>
                          <a:pt x="1159" y="1128"/>
                        </a:lnTo>
                        <a:cubicBezTo>
                          <a:pt x="1280" y="1052"/>
                          <a:pt x="1357" y="991"/>
                          <a:pt x="1463" y="914"/>
                        </a:cubicBezTo>
                        <a:lnTo>
                          <a:pt x="1555" y="214"/>
                        </a:lnTo>
                        <a:cubicBezTo>
                          <a:pt x="1463" y="122"/>
                          <a:pt x="1433" y="76"/>
                          <a:pt x="132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4" name="Google Shape;344;p1"/>
                  <p:cNvSpPr/>
                  <p:nvPr/>
                </p:nvSpPr>
                <p:spPr>
                  <a:xfrm>
                    <a:off x="2148566" y="511529"/>
                    <a:ext cx="47124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128" extrusionOk="0">
                        <a:moveTo>
                          <a:pt x="397" y="0"/>
                        </a:moveTo>
                        <a:cubicBezTo>
                          <a:pt x="260" y="76"/>
                          <a:pt x="199" y="137"/>
                          <a:pt x="92" y="214"/>
                        </a:cubicBezTo>
                        <a:lnTo>
                          <a:pt x="1" y="914"/>
                        </a:lnTo>
                        <a:cubicBezTo>
                          <a:pt x="92" y="991"/>
                          <a:pt x="153" y="1052"/>
                          <a:pt x="245" y="1128"/>
                        </a:cubicBezTo>
                        <a:lnTo>
                          <a:pt x="1159" y="1128"/>
                        </a:lnTo>
                        <a:cubicBezTo>
                          <a:pt x="1296" y="1052"/>
                          <a:pt x="1342" y="991"/>
                          <a:pt x="1464" y="914"/>
                        </a:cubicBezTo>
                        <a:lnTo>
                          <a:pt x="1540" y="214"/>
                        </a:lnTo>
                        <a:cubicBezTo>
                          <a:pt x="1448" y="122"/>
                          <a:pt x="1387" y="76"/>
                          <a:pt x="131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5" name="Google Shape;345;p1"/>
                  <p:cNvSpPr/>
                  <p:nvPr/>
                </p:nvSpPr>
                <p:spPr>
                  <a:xfrm>
                    <a:off x="2194283" y="511529"/>
                    <a:ext cx="46634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1128" extrusionOk="0">
                        <a:moveTo>
                          <a:pt x="366" y="0"/>
                        </a:moveTo>
                        <a:cubicBezTo>
                          <a:pt x="259" y="76"/>
                          <a:pt x="198" y="137"/>
                          <a:pt x="76" y="214"/>
                        </a:cubicBezTo>
                        <a:lnTo>
                          <a:pt x="0" y="914"/>
                        </a:lnTo>
                        <a:cubicBezTo>
                          <a:pt x="107" y="991"/>
                          <a:pt x="152" y="1052"/>
                          <a:pt x="259" y="1128"/>
                        </a:cubicBezTo>
                        <a:lnTo>
                          <a:pt x="1173" y="1128"/>
                        </a:lnTo>
                        <a:cubicBezTo>
                          <a:pt x="1280" y="1052"/>
                          <a:pt x="1341" y="991"/>
                          <a:pt x="1447" y="914"/>
                        </a:cubicBezTo>
                        <a:lnTo>
                          <a:pt x="1524" y="214"/>
                        </a:lnTo>
                        <a:cubicBezTo>
                          <a:pt x="1432" y="122"/>
                          <a:pt x="1371" y="76"/>
                          <a:pt x="128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" name="Google Shape;346;p1"/>
                  <p:cNvSpPr/>
                  <p:nvPr/>
                </p:nvSpPr>
                <p:spPr>
                  <a:xfrm>
                    <a:off x="2240428" y="511529"/>
                    <a:ext cx="46175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128" extrusionOk="0">
                        <a:moveTo>
                          <a:pt x="366" y="0"/>
                        </a:moveTo>
                        <a:cubicBezTo>
                          <a:pt x="244" y="76"/>
                          <a:pt x="183" y="137"/>
                          <a:pt x="77" y="214"/>
                        </a:cubicBezTo>
                        <a:lnTo>
                          <a:pt x="0" y="914"/>
                        </a:lnTo>
                        <a:cubicBezTo>
                          <a:pt x="92" y="991"/>
                          <a:pt x="153" y="1052"/>
                          <a:pt x="244" y="1128"/>
                        </a:cubicBezTo>
                        <a:lnTo>
                          <a:pt x="1158" y="1128"/>
                        </a:lnTo>
                        <a:cubicBezTo>
                          <a:pt x="1280" y="1052"/>
                          <a:pt x="1326" y="991"/>
                          <a:pt x="1448" y="914"/>
                        </a:cubicBezTo>
                        <a:lnTo>
                          <a:pt x="1509" y="214"/>
                        </a:lnTo>
                        <a:cubicBezTo>
                          <a:pt x="1417" y="122"/>
                          <a:pt x="1356" y="76"/>
                          <a:pt x="128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7" name="Google Shape;347;p1"/>
                  <p:cNvSpPr/>
                  <p:nvPr/>
                </p:nvSpPr>
                <p:spPr>
                  <a:xfrm>
                    <a:off x="2286572" y="511529"/>
                    <a:ext cx="45257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128" extrusionOk="0">
                        <a:moveTo>
                          <a:pt x="336" y="0"/>
                        </a:moveTo>
                        <a:cubicBezTo>
                          <a:pt x="229" y="76"/>
                          <a:pt x="168" y="137"/>
                          <a:pt x="62" y="214"/>
                        </a:cubicBezTo>
                        <a:lnTo>
                          <a:pt x="1" y="914"/>
                        </a:lnTo>
                        <a:cubicBezTo>
                          <a:pt x="92" y="991"/>
                          <a:pt x="153" y="1052"/>
                          <a:pt x="245" y="1128"/>
                        </a:cubicBezTo>
                        <a:lnTo>
                          <a:pt x="1159" y="1128"/>
                        </a:lnTo>
                        <a:cubicBezTo>
                          <a:pt x="1281" y="1052"/>
                          <a:pt x="1326" y="991"/>
                          <a:pt x="1448" y="914"/>
                        </a:cubicBezTo>
                        <a:lnTo>
                          <a:pt x="1479" y="214"/>
                        </a:lnTo>
                        <a:cubicBezTo>
                          <a:pt x="1387" y="122"/>
                          <a:pt x="1326" y="76"/>
                          <a:pt x="125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8" name="Google Shape;348;p1"/>
                  <p:cNvSpPr/>
                  <p:nvPr/>
                </p:nvSpPr>
                <p:spPr>
                  <a:xfrm>
                    <a:off x="2051136" y="546964"/>
                    <a:ext cx="48532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6" h="1143" extrusionOk="0">
                        <a:moveTo>
                          <a:pt x="442" y="0"/>
                        </a:moveTo>
                        <a:cubicBezTo>
                          <a:pt x="321" y="76"/>
                          <a:pt x="244" y="137"/>
                          <a:pt x="138" y="214"/>
                        </a:cubicBezTo>
                        <a:lnTo>
                          <a:pt x="1" y="945"/>
                        </a:lnTo>
                        <a:cubicBezTo>
                          <a:pt x="77" y="1021"/>
                          <a:pt x="138" y="1067"/>
                          <a:pt x="229" y="1143"/>
                        </a:cubicBezTo>
                        <a:lnTo>
                          <a:pt x="1159" y="1143"/>
                        </a:lnTo>
                        <a:cubicBezTo>
                          <a:pt x="1280" y="1067"/>
                          <a:pt x="1341" y="1021"/>
                          <a:pt x="1463" y="945"/>
                        </a:cubicBezTo>
                        <a:lnTo>
                          <a:pt x="1585" y="214"/>
                        </a:lnTo>
                        <a:cubicBezTo>
                          <a:pt x="1479" y="122"/>
                          <a:pt x="1433" y="76"/>
                          <a:pt x="135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" name="Google Shape;349;p1"/>
                  <p:cNvSpPr/>
                  <p:nvPr/>
                </p:nvSpPr>
                <p:spPr>
                  <a:xfrm>
                    <a:off x="2096822" y="546964"/>
                    <a:ext cx="48532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6" h="1143" extrusionOk="0">
                        <a:moveTo>
                          <a:pt x="427" y="0"/>
                        </a:moveTo>
                        <a:cubicBezTo>
                          <a:pt x="321" y="76"/>
                          <a:pt x="245" y="137"/>
                          <a:pt x="123" y="214"/>
                        </a:cubicBezTo>
                        <a:lnTo>
                          <a:pt x="1" y="945"/>
                        </a:lnTo>
                        <a:cubicBezTo>
                          <a:pt x="107" y="1021"/>
                          <a:pt x="168" y="1067"/>
                          <a:pt x="260" y="1143"/>
                        </a:cubicBezTo>
                        <a:lnTo>
                          <a:pt x="1189" y="1143"/>
                        </a:lnTo>
                        <a:cubicBezTo>
                          <a:pt x="1311" y="1067"/>
                          <a:pt x="1387" y="1021"/>
                          <a:pt x="1494" y="945"/>
                        </a:cubicBezTo>
                        <a:lnTo>
                          <a:pt x="1585" y="214"/>
                        </a:lnTo>
                        <a:cubicBezTo>
                          <a:pt x="1494" y="122"/>
                          <a:pt x="1433" y="76"/>
                          <a:pt x="134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0" name="Google Shape;350;p1"/>
                  <p:cNvSpPr/>
                  <p:nvPr/>
                </p:nvSpPr>
                <p:spPr>
                  <a:xfrm>
                    <a:off x="2142997" y="546964"/>
                    <a:ext cx="48501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5" h="1143" extrusionOk="0">
                        <a:moveTo>
                          <a:pt x="411" y="0"/>
                        </a:moveTo>
                        <a:cubicBezTo>
                          <a:pt x="290" y="76"/>
                          <a:pt x="213" y="137"/>
                          <a:pt x="107" y="214"/>
                        </a:cubicBezTo>
                        <a:lnTo>
                          <a:pt x="0" y="945"/>
                        </a:lnTo>
                        <a:cubicBezTo>
                          <a:pt x="107" y="1021"/>
                          <a:pt x="152" y="1067"/>
                          <a:pt x="259" y="1143"/>
                        </a:cubicBezTo>
                        <a:lnTo>
                          <a:pt x="1189" y="1143"/>
                        </a:lnTo>
                        <a:cubicBezTo>
                          <a:pt x="1295" y="1067"/>
                          <a:pt x="1371" y="1021"/>
                          <a:pt x="1493" y="945"/>
                        </a:cubicBezTo>
                        <a:lnTo>
                          <a:pt x="1585" y="214"/>
                        </a:lnTo>
                        <a:cubicBezTo>
                          <a:pt x="1493" y="122"/>
                          <a:pt x="1432" y="76"/>
                          <a:pt x="132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" name="Google Shape;351;p1"/>
                  <p:cNvSpPr/>
                  <p:nvPr/>
                </p:nvSpPr>
                <p:spPr>
                  <a:xfrm>
                    <a:off x="2189601" y="546964"/>
                    <a:ext cx="48073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" h="1143" extrusionOk="0">
                        <a:moveTo>
                          <a:pt x="412" y="0"/>
                        </a:moveTo>
                        <a:cubicBezTo>
                          <a:pt x="275" y="76"/>
                          <a:pt x="214" y="137"/>
                          <a:pt x="107" y="214"/>
                        </a:cubicBezTo>
                        <a:lnTo>
                          <a:pt x="1" y="945"/>
                        </a:lnTo>
                        <a:cubicBezTo>
                          <a:pt x="107" y="1021"/>
                          <a:pt x="153" y="1067"/>
                          <a:pt x="260" y="1143"/>
                        </a:cubicBezTo>
                        <a:lnTo>
                          <a:pt x="1189" y="1143"/>
                        </a:lnTo>
                        <a:cubicBezTo>
                          <a:pt x="1326" y="1067"/>
                          <a:pt x="1372" y="1021"/>
                          <a:pt x="1494" y="945"/>
                        </a:cubicBezTo>
                        <a:lnTo>
                          <a:pt x="1570" y="214"/>
                        </a:lnTo>
                        <a:cubicBezTo>
                          <a:pt x="1479" y="122"/>
                          <a:pt x="1418" y="76"/>
                          <a:pt x="132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" name="Google Shape;352;p1"/>
                  <p:cNvSpPr/>
                  <p:nvPr/>
                </p:nvSpPr>
                <p:spPr>
                  <a:xfrm>
                    <a:off x="2237153" y="546964"/>
                    <a:ext cx="46665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143" extrusionOk="0">
                        <a:moveTo>
                          <a:pt x="351" y="0"/>
                        </a:moveTo>
                        <a:cubicBezTo>
                          <a:pt x="245" y="76"/>
                          <a:pt x="184" y="137"/>
                          <a:pt x="62" y="214"/>
                        </a:cubicBezTo>
                        <a:lnTo>
                          <a:pt x="1" y="945"/>
                        </a:lnTo>
                        <a:cubicBezTo>
                          <a:pt x="92" y="1021"/>
                          <a:pt x="153" y="1067"/>
                          <a:pt x="245" y="1143"/>
                        </a:cubicBezTo>
                        <a:lnTo>
                          <a:pt x="1174" y="1143"/>
                        </a:lnTo>
                        <a:cubicBezTo>
                          <a:pt x="1296" y="1067"/>
                          <a:pt x="1342" y="1021"/>
                          <a:pt x="1463" y="945"/>
                        </a:cubicBezTo>
                        <a:lnTo>
                          <a:pt x="1524" y="214"/>
                        </a:lnTo>
                        <a:cubicBezTo>
                          <a:pt x="1418" y="122"/>
                          <a:pt x="1372" y="76"/>
                          <a:pt x="126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" name="Google Shape;353;p1"/>
                  <p:cNvSpPr/>
                  <p:nvPr/>
                </p:nvSpPr>
                <p:spPr>
                  <a:xfrm>
                    <a:off x="2282839" y="546964"/>
                    <a:ext cx="46665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143" extrusionOk="0">
                        <a:moveTo>
                          <a:pt x="351" y="0"/>
                        </a:moveTo>
                        <a:cubicBezTo>
                          <a:pt x="229" y="76"/>
                          <a:pt x="184" y="137"/>
                          <a:pt x="62" y="214"/>
                        </a:cubicBezTo>
                        <a:lnTo>
                          <a:pt x="1" y="945"/>
                        </a:lnTo>
                        <a:cubicBezTo>
                          <a:pt x="108" y="1021"/>
                          <a:pt x="153" y="1067"/>
                          <a:pt x="260" y="1143"/>
                        </a:cubicBezTo>
                        <a:lnTo>
                          <a:pt x="1189" y="1143"/>
                        </a:lnTo>
                        <a:cubicBezTo>
                          <a:pt x="1296" y="1067"/>
                          <a:pt x="1357" y="1021"/>
                          <a:pt x="1479" y="945"/>
                        </a:cubicBezTo>
                        <a:lnTo>
                          <a:pt x="1524" y="214"/>
                        </a:lnTo>
                        <a:cubicBezTo>
                          <a:pt x="1433" y="122"/>
                          <a:pt x="1372" y="76"/>
                          <a:pt x="126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" name="Google Shape;354;p1"/>
                  <p:cNvSpPr/>
                  <p:nvPr/>
                </p:nvSpPr>
                <p:spPr>
                  <a:xfrm>
                    <a:off x="2044159" y="583317"/>
                    <a:ext cx="49450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174" extrusionOk="0">
                        <a:moveTo>
                          <a:pt x="427" y="1"/>
                        </a:moveTo>
                        <a:cubicBezTo>
                          <a:pt x="320" y="77"/>
                          <a:pt x="244" y="138"/>
                          <a:pt x="122" y="214"/>
                        </a:cubicBezTo>
                        <a:lnTo>
                          <a:pt x="0" y="945"/>
                        </a:lnTo>
                        <a:cubicBezTo>
                          <a:pt x="92" y="1052"/>
                          <a:pt x="152" y="1082"/>
                          <a:pt x="244" y="1174"/>
                        </a:cubicBezTo>
                        <a:lnTo>
                          <a:pt x="1189" y="1174"/>
                        </a:lnTo>
                        <a:cubicBezTo>
                          <a:pt x="1310" y="1082"/>
                          <a:pt x="1387" y="1052"/>
                          <a:pt x="1508" y="945"/>
                        </a:cubicBezTo>
                        <a:lnTo>
                          <a:pt x="1615" y="214"/>
                        </a:lnTo>
                        <a:cubicBezTo>
                          <a:pt x="1524" y="138"/>
                          <a:pt x="1478" y="77"/>
                          <a:pt x="137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" name="Google Shape;355;p1"/>
                  <p:cNvSpPr/>
                  <p:nvPr/>
                </p:nvSpPr>
                <p:spPr>
                  <a:xfrm>
                    <a:off x="2091222" y="583317"/>
                    <a:ext cx="48991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174" extrusionOk="0">
                        <a:moveTo>
                          <a:pt x="428" y="1"/>
                        </a:moveTo>
                        <a:cubicBezTo>
                          <a:pt x="306" y="77"/>
                          <a:pt x="229" y="138"/>
                          <a:pt x="123" y="214"/>
                        </a:cubicBezTo>
                        <a:lnTo>
                          <a:pt x="1" y="945"/>
                        </a:lnTo>
                        <a:cubicBezTo>
                          <a:pt x="92" y="1052"/>
                          <a:pt x="153" y="1082"/>
                          <a:pt x="245" y="1174"/>
                        </a:cubicBezTo>
                        <a:lnTo>
                          <a:pt x="1205" y="1174"/>
                        </a:lnTo>
                        <a:cubicBezTo>
                          <a:pt x="1311" y="1082"/>
                          <a:pt x="1387" y="1052"/>
                          <a:pt x="1509" y="945"/>
                        </a:cubicBezTo>
                        <a:lnTo>
                          <a:pt x="1601" y="214"/>
                        </a:lnTo>
                        <a:cubicBezTo>
                          <a:pt x="1509" y="138"/>
                          <a:pt x="1464" y="77"/>
                          <a:pt x="135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" name="Google Shape;356;p1"/>
                  <p:cNvSpPr/>
                  <p:nvPr/>
                </p:nvSpPr>
                <p:spPr>
                  <a:xfrm>
                    <a:off x="2138315" y="583317"/>
                    <a:ext cx="48991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174" extrusionOk="0">
                        <a:moveTo>
                          <a:pt x="412" y="1"/>
                        </a:moveTo>
                        <a:cubicBezTo>
                          <a:pt x="290" y="77"/>
                          <a:pt x="214" y="138"/>
                          <a:pt x="92" y="214"/>
                        </a:cubicBezTo>
                        <a:lnTo>
                          <a:pt x="1" y="945"/>
                        </a:lnTo>
                        <a:cubicBezTo>
                          <a:pt x="92" y="1052"/>
                          <a:pt x="153" y="1082"/>
                          <a:pt x="245" y="1174"/>
                        </a:cubicBezTo>
                        <a:lnTo>
                          <a:pt x="1204" y="1174"/>
                        </a:lnTo>
                        <a:cubicBezTo>
                          <a:pt x="1326" y="1082"/>
                          <a:pt x="1387" y="1052"/>
                          <a:pt x="1509" y="945"/>
                        </a:cubicBezTo>
                        <a:lnTo>
                          <a:pt x="1601" y="214"/>
                        </a:lnTo>
                        <a:cubicBezTo>
                          <a:pt x="1494" y="138"/>
                          <a:pt x="1448" y="77"/>
                          <a:pt x="134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7" name="Google Shape;357;p1"/>
                  <p:cNvSpPr/>
                  <p:nvPr/>
                </p:nvSpPr>
                <p:spPr>
                  <a:xfrm>
                    <a:off x="2185868" y="583317"/>
                    <a:ext cx="48073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" h="1174" extrusionOk="0">
                        <a:moveTo>
                          <a:pt x="397" y="1"/>
                        </a:moveTo>
                        <a:cubicBezTo>
                          <a:pt x="275" y="77"/>
                          <a:pt x="199" y="138"/>
                          <a:pt x="92" y="214"/>
                        </a:cubicBezTo>
                        <a:lnTo>
                          <a:pt x="1" y="945"/>
                        </a:lnTo>
                        <a:cubicBezTo>
                          <a:pt x="92" y="1052"/>
                          <a:pt x="153" y="1082"/>
                          <a:pt x="245" y="1174"/>
                        </a:cubicBezTo>
                        <a:lnTo>
                          <a:pt x="1189" y="1174"/>
                        </a:lnTo>
                        <a:cubicBezTo>
                          <a:pt x="1311" y="1082"/>
                          <a:pt x="1387" y="1052"/>
                          <a:pt x="1494" y="945"/>
                        </a:cubicBezTo>
                        <a:lnTo>
                          <a:pt x="1570" y="214"/>
                        </a:lnTo>
                        <a:cubicBezTo>
                          <a:pt x="1463" y="138"/>
                          <a:pt x="1418" y="77"/>
                          <a:pt x="132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8" name="Google Shape;358;p1"/>
                  <p:cNvSpPr/>
                  <p:nvPr/>
                </p:nvSpPr>
                <p:spPr>
                  <a:xfrm>
                    <a:off x="2232961" y="583317"/>
                    <a:ext cx="47583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174" extrusionOk="0">
                        <a:moveTo>
                          <a:pt x="382" y="1"/>
                        </a:moveTo>
                        <a:cubicBezTo>
                          <a:pt x="260" y="77"/>
                          <a:pt x="183" y="138"/>
                          <a:pt x="77" y="214"/>
                        </a:cubicBezTo>
                        <a:lnTo>
                          <a:pt x="1" y="945"/>
                        </a:lnTo>
                        <a:cubicBezTo>
                          <a:pt x="92" y="1052"/>
                          <a:pt x="153" y="1082"/>
                          <a:pt x="244" y="1174"/>
                        </a:cubicBezTo>
                        <a:lnTo>
                          <a:pt x="1189" y="1174"/>
                        </a:lnTo>
                        <a:cubicBezTo>
                          <a:pt x="1326" y="1082"/>
                          <a:pt x="1387" y="1052"/>
                          <a:pt x="1509" y="945"/>
                        </a:cubicBezTo>
                        <a:lnTo>
                          <a:pt x="1555" y="214"/>
                        </a:lnTo>
                        <a:cubicBezTo>
                          <a:pt x="1463" y="138"/>
                          <a:pt x="1402" y="77"/>
                          <a:pt x="131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9" name="Google Shape;359;p1"/>
                  <p:cNvSpPr/>
                  <p:nvPr/>
                </p:nvSpPr>
                <p:spPr>
                  <a:xfrm>
                    <a:off x="2280055" y="583317"/>
                    <a:ext cx="47124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174" extrusionOk="0">
                        <a:moveTo>
                          <a:pt x="351" y="1"/>
                        </a:moveTo>
                        <a:cubicBezTo>
                          <a:pt x="229" y="77"/>
                          <a:pt x="168" y="138"/>
                          <a:pt x="61" y="214"/>
                        </a:cubicBezTo>
                        <a:lnTo>
                          <a:pt x="0" y="945"/>
                        </a:lnTo>
                        <a:cubicBezTo>
                          <a:pt x="122" y="1052"/>
                          <a:pt x="168" y="1082"/>
                          <a:pt x="275" y="1174"/>
                        </a:cubicBezTo>
                        <a:lnTo>
                          <a:pt x="1219" y="1174"/>
                        </a:lnTo>
                        <a:cubicBezTo>
                          <a:pt x="1341" y="1082"/>
                          <a:pt x="1387" y="1052"/>
                          <a:pt x="1509" y="945"/>
                        </a:cubicBezTo>
                        <a:lnTo>
                          <a:pt x="1539" y="214"/>
                        </a:lnTo>
                        <a:cubicBezTo>
                          <a:pt x="1448" y="138"/>
                          <a:pt x="1387" y="77"/>
                          <a:pt x="128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0" name="Google Shape;360;p1"/>
                  <p:cNvSpPr/>
                  <p:nvPr/>
                </p:nvSpPr>
                <p:spPr>
                  <a:xfrm>
                    <a:off x="2888015" y="620618"/>
                    <a:ext cx="50827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1" h="1235" extrusionOk="0">
                        <a:moveTo>
                          <a:pt x="244" y="0"/>
                        </a:moveTo>
                        <a:cubicBezTo>
                          <a:pt x="153" y="92"/>
                          <a:pt x="92" y="138"/>
                          <a:pt x="0" y="229"/>
                        </a:cubicBezTo>
                        <a:lnTo>
                          <a:pt x="107" y="1006"/>
                        </a:lnTo>
                        <a:cubicBezTo>
                          <a:pt x="244" y="1097"/>
                          <a:pt x="305" y="1143"/>
                          <a:pt x="442" y="1235"/>
                        </a:cubicBezTo>
                        <a:lnTo>
                          <a:pt x="1402" y="1235"/>
                        </a:lnTo>
                        <a:cubicBezTo>
                          <a:pt x="1509" y="1143"/>
                          <a:pt x="1554" y="1097"/>
                          <a:pt x="1661" y="1006"/>
                        </a:cubicBezTo>
                        <a:lnTo>
                          <a:pt x="1524" y="229"/>
                        </a:lnTo>
                        <a:cubicBezTo>
                          <a:pt x="1387" y="138"/>
                          <a:pt x="1326" y="92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1" name="Google Shape;361;p1"/>
                  <p:cNvSpPr/>
                  <p:nvPr/>
                </p:nvSpPr>
                <p:spPr>
                  <a:xfrm>
                    <a:off x="2701998" y="658838"/>
                    <a:ext cx="48960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0" h="1266" extrusionOk="0">
                        <a:moveTo>
                          <a:pt x="259" y="1"/>
                        </a:moveTo>
                        <a:cubicBezTo>
                          <a:pt x="152" y="107"/>
                          <a:pt x="91" y="138"/>
                          <a:pt x="0" y="229"/>
                        </a:cubicBezTo>
                        <a:lnTo>
                          <a:pt x="61" y="1037"/>
                        </a:lnTo>
                        <a:cubicBezTo>
                          <a:pt x="168" y="1113"/>
                          <a:pt x="244" y="1174"/>
                          <a:pt x="366" y="1265"/>
                        </a:cubicBezTo>
                        <a:lnTo>
                          <a:pt x="1341" y="1265"/>
                        </a:lnTo>
                        <a:cubicBezTo>
                          <a:pt x="1447" y="1189"/>
                          <a:pt x="1508" y="1128"/>
                          <a:pt x="1600" y="1037"/>
                        </a:cubicBezTo>
                        <a:lnTo>
                          <a:pt x="1524" y="229"/>
                        </a:lnTo>
                        <a:cubicBezTo>
                          <a:pt x="1417" y="153"/>
                          <a:pt x="1356" y="107"/>
                          <a:pt x="123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2" name="Google Shape;362;p1"/>
                  <p:cNvSpPr/>
                  <p:nvPr/>
                </p:nvSpPr>
                <p:spPr>
                  <a:xfrm>
                    <a:off x="2750468" y="658838"/>
                    <a:ext cx="49450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266" extrusionOk="0">
                        <a:moveTo>
                          <a:pt x="260" y="1"/>
                        </a:moveTo>
                        <a:cubicBezTo>
                          <a:pt x="153" y="107"/>
                          <a:pt x="92" y="138"/>
                          <a:pt x="1" y="229"/>
                        </a:cubicBezTo>
                        <a:lnTo>
                          <a:pt x="77" y="1037"/>
                        </a:lnTo>
                        <a:cubicBezTo>
                          <a:pt x="183" y="1113"/>
                          <a:pt x="260" y="1174"/>
                          <a:pt x="381" y="1265"/>
                        </a:cubicBezTo>
                        <a:lnTo>
                          <a:pt x="1357" y="1265"/>
                        </a:lnTo>
                        <a:cubicBezTo>
                          <a:pt x="1463" y="1189"/>
                          <a:pt x="1524" y="1128"/>
                          <a:pt x="1616" y="1037"/>
                        </a:cubicBezTo>
                        <a:lnTo>
                          <a:pt x="1524" y="229"/>
                        </a:lnTo>
                        <a:cubicBezTo>
                          <a:pt x="1402" y="153"/>
                          <a:pt x="1326" y="107"/>
                          <a:pt x="123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3" name="Google Shape;363;p1"/>
                  <p:cNvSpPr/>
                  <p:nvPr/>
                </p:nvSpPr>
                <p:spPr>
                  <a:xfrm>
                    <a:off x="2798021" y="658838"/>
                    <a:ext cx="50398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7" h="1266" extrusionOk="0">
                        <a:moveTo>
                          <a:pt x="260" y="1"/>
                        </a:moveTo>
                        <a:cubicBezTo>
                          <a:pt x="153" y="107"/>
                          <a:pt x="107" y="138"/>
                          <a:pt x="1" y="229"/>
                        </a:cubicBezTo>
                        <a:lnTo>
                          <a:pt x="107" y="1037"/>
                        </a:lnTo>
                        <a:cubicBezTo>
                          <a:pt x="229" y="1113"/>
                          <a:pt x="305" y="1174"/>
                          <a:pt x="427" y="1265"/>
                        </a:cubicBezTo>
                        <a:lnTo>
                          <a:pt x="1402" y="1265"/>
                        </a:lnTo>
                        <a:cubicBezTo>
                          <a:pt x="1494" y="1189"/>
                          <a:pt x="1555" y="1128"/>
                          <a:pt x="1646" y="1037"/>
                        </a:cubicBezTo>
                        <a:lnTo>
                          <a:pt x="1524" y="229"/>
                        </a:lnTo>
                        <a:cubicBezTo>
                          <a:pt x="1418" y="153"/>
                          <a:pt x="1341" y="107"/>
                          <a:pt x="121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4" name="Google Shape;364;p1"/>
                  <p:cNvSpPr/>
                  <p:nvPr/>
                </p:nvSpPr>
                <p:spPr>
                  <a:xfrm>
                    <a:off x="2846032" y="658838"/>
                    <a:ext cx="50857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" h="1266" extrusionOk="0">
                        <a:moveTo>
                          <a:pt x="245" y="1"/>
                        </a:moveTo>
                        <a:cubicBezTo>
                          <a:pt x="153" y="107"/>
                          <a:pt x="92" y="138"/>
                          <a:pt x="1" y="229"/>
                        </a:cubicBezTo>
                        <a:lnTo>
                          <a:pt x="108" y="1037"/>
                        </a:lnTo>
                        <a:cubicBezTo>
                          <a:pt x="245" y="1113"/>
                          <a:pt x="306" y="1174"/>
                          <a:pt x="443" y="1265"/>
                        </a:cubicBezTo>
                        <a:lnTo>
                          <a:pt x="1403" y="1265"/>
                        </a:lnTo>
                        <a:cubicBezTo>
                          <a:pt x="1509" y="1189"/>
                          <a:pt x="1555" y="1128"/>
                          <a:pt x="1662" y="1037"/>
                        </a:cubicBezTo>
                        <a:lnTo>
                          <a:pt x="1540" y="229"/>
                        </a:lnTo>
                        <a:cubicBezTo>
                          <a:pt x="1403" y="153"/>
                          <a:pt x="1357" y="107"/>
                          <a:pt x="122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" name="Google Shape;365;p1"/>
                  <p:cNvSpPr/>
                  <p:nvPr/>
                </p:nvSpPr>
                <p:spPr>
                  <a:xfrm>
                    <a:off x="2893585" y="658838"/>
                    <a:ext cx="51316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7" h="1266" extrusionOk="0">
                        <a:moveTo>
                          <a:pt x="260" y="1"/>
                        </a:moveTo>
                        <a:cubicBezTo>
                          <a:pt x="153" y="107"/>
                          <a:pt x="108" y="138"/>
                          <a:pt x="1" y="229"/>
                        </a:cubicBezTo>
                        <a:lnTo>
                          <a:pt x="138" y="1037"/>
                        </a:lnTo>
                        <a:cubicBezTo>
                          <a:pt x="275" y="1113"/>
                          <a:pt x="321" y="1174"/>
                          <a:pt x="458" y="1265"/>
                        </a:cubicBezTo>
                        <a:lnTo>
                          <a:pt x="1433" y="1265"/>
                        </a:lnTo>
                        <a:cubicBezTo>
                          <a:pt x="1525" y="1189"/>
                          <a:pt x="1586" y="1128"/>
                          <a:pt x="1677" y="1037"/>
                        </a:cubicBezTo>
                        <a:lnTo>
                          <a:pt x="1555" y="229"/>
                        </a:lnTo>
                        <a:cubicBezTo>
                          <a:pt x="1433" y="153"/>
                          <a:pt x="1357" y="107"/>
                          <a:pt x="122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6" name="Google Shape;366;p1"/>
                  <p:cNvSpPr/>
                  <p:nvPr/>
                </p:nvSpPr>
                <p:spPr>
                  <a:xfrm>
                    <a:off x="2704783" y="698465"/>
                    <a:ext cx="50368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6" h="1327" extrusionOk="0">
                        <a:moveTo>
                          <a:pt x="275" y="1"/>
                        </a:moveTo>
                        <a:cubicBezTo>
                          <a:pt x="183" y="108"/>
                          <a:pt x="122" y="153"/>
                          <a:pt x="0" y="260"/>
                        </a:cubicBezTo>
                        <a:lnTo>
                          <a:pt x="77" y="1067"/>
                        </a:lnTo>
                        <a:cubicBezTo>
                          <a:pt x="198" y="1174"/>
                          <a:pt x="275" y="1220"/>
                          <a:pt x="381" y="1326"/>
                        </a:cubicBezTo>
                        <a:lnTo>
                          <a:pt x="1372" y="1326"/>
                        </a:lnTo>
                        <a:cubicBezTo>
                          <a:pt x="1478" y="1220"/>
                          <a:pt x="1539" y="1174"/>
                          <a:pt x="1646" y="1067"/>
                        </a:cubicBezTo>
                        <a:lnTo>
                          <a:pt x="1570" y="260"/>
                        </a:lnTo>
                        <a:cubicBezTo>
                          <a:pt x="1448" y="153"/>
                          <a:pt x="1372" y="108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7" name="Google Shape;367;p1"/>
                  <p:cNvSpPr/>
                  <p:nvPr/>
                </p:nvSpPr>
                <p:spPr>
                  <a:xfrm>
                    <a:off x="2753743" y="698465"/>
                    <a:ext cx="50827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1" h="1327" extrusionOk="0">
                        <a:moveTo>
                          <a:pt x="274" y="1"/>
                        </a:moveTo>
                        <a:cubicBezTo>
                          <a:pt x="153" y="108"/>
                          <a:pt x="107" y="153"/>
                          <a:pt x="0" y="260"/>
                        </a:cubicBezTo>
                        <a:lnTo>
                          <a:pt x="76" y="1067"/>
                        </a:lnTo>
                        <a:cubicBezTo>
                          <a:pt x="214" y="1174"/>
                          <a:pt x="290" y="1220"/>
                          <a:pt x="412" y="1326"/>
                        </a:cubicBezTo>
                        <a:lnTo>
                          <a:pt x="1402" y="1326"/>
                        </a:lnTo>
                        <a:cubicBezTo>
                          <a:pt x="1509" y="1220"/>
                          <a:pt x="1570" y="1174"/>
                          <a:pt x="1661" y="1067"/>
                        </a:cubicBezTo>
                        <a:lnTo>
                          <a:pt x="1570" y="260"/>
                        </a:lnTo>
                        <a:cubicBezTo>
                          <a:pt x="1448" y="153"/>
                          <a:pt x="1371" y="108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8" name="Google Shape;368;p1"/>
                  <p:cNvSpPr/>
                  <p:nvPr/>
                </p:nvSpPr>
                <p:spPr>
                  <a:xfrm>
                    <a:off x="2802672" y="698465"/>
                    <a:ext cx="51316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7" h="1327" extrusionOk="0">
                        <a:moveTo>
                          <a:pt x="275" y="1"/>
                        </a:moveTo>
                        <a:cubicBezTo>
                          <a:pt x="153" y="108"/>
                          <a:pt x="108" y="153"/>
                          <a:pt x="1" y="260"/>
                        </a:cubicBezTo>
                        <a:lnTo>
                          <a:pt x="108" y="1067"/>
                        </a:lnTo>
                        <a:cubicBezTo>
                          <a:pt x="230" y="1174"/>
                          <a:pt x="290" y="1220"/>
                          <a:pt x="428" y="1326"/>
                        </a:cubicBezTo>
                        <a:lnTo>
                          <a:pt x="1418" y="1326"/>
                        </a:lnTo>
                        <a:cubicBezTo>
                          <a:pt x="1525" y="1220"/>
                          <a:pt x="1586" y="1174"/>
                          <a:pt x="1677" y="1067"/>
                        </a:cubicBezTo>
                        <a:lnTo>
                          <a:pt x="1570" y="260"/>
                        </a:lnTo>
                        <a:cubicBezTo>
                          <a:pt x="1433" y="153"/>
                          <a:pt x="1372" y="108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9" name="Google Shape;369;p1"/>
                  <p:cNvSpPr/>
                  <p:nvPr/>
                </p:nvSpPr>
                <p:spPr>
                  <a:xfrm>
                    <a:off x="2852581" y="698465"/>
                    <a:ext cx="51316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7" h="1327" extrusionOk="0">
                        <a:moveTo>
                          <a:pt x="244" y="1"/>
                        </a:moveTo>
                        <a:lnTo>
                          <a:pt x="0" y="260"/>
                        </a:lnTo>
                        <a:lnTo>
                          <a:pt x="107" y="1067"/>
                        </a:lnTo>
                        <a:cubicBezTo>
                          <a:pt x="244" y="1174"/>
                          <a:pt x="305" y="1220"/>
                          <a:pt x="427" y="1326"/>
                        </a:cubicBezTo>
                        <a:lnTo>
                          <a:pt x="1417" y="1326"/>
                        </a:lnTo>
                        <a:lnTo>
                          <a:pt x="1676" y="1067"/>
                        </a:lnTo>
                        <a:lnTo>
                          <a:pt x="1539" y="260"/>
                        </a:lnTo>
                        <a:cubicBezTo>
                          <a:pt x="1402" y="153"/>
                          <a:pt x="1326" y="108"/>
                          <a:pt x="121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0" name="Google Shape;370;p1"/>
                  <p:cNvSpPr/>
                  <p:nvPr/>
                </p:nvSpPr>
                <p:spPr>
                  <a:xfrm>
                    <a:off x="2900133" y="698465"/>
                    <a:ext cx="51775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2" h="1327" extrusionOk="0">
                        <a:moveTo>
                          <a:pt x="244" y="1"/>
                        </a:moveTo>
                        <a:lnTo>
                          <a:pt x="0" y="260"/>
                        </a:lnTo>
                        <a:lnTo>
                          <a:pt x="137" y="1067"/>
                        </a:lnTo>
                        <a:cubicBezTo>
                          <a:pt x="244" y="1174"/>
                          <a:pt x="320" y="1220"/>
                          <a:pt x="457" y="1326"/>
                        </a:cubicBezTo>
                        <a:lnTo>
                          <a:pt x="1448" y="1326"/>
                        </a:lnTo>
                        <a:lnTo>
                          <a:pt x="1691" y="1067"/>
                        </a:lnTo>
                        <a:lnTo>
                          <a:pt x="1570" y="260"/>
                        </a:lnTo>
                        <a:cubicBezTo>
                          <a:pt x="1448" y="153"/>
                          <a:pt x="1372" y="108"/>
                          <a:pt x="121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1" name="Google Shape;371;p1"/>
                  <p:cNvSpPr/>
                  <p:nvPr/>
                </p:nvSpPr>
                <p:spPr>
                  <a:xfrm>
                    <a:off x="2822256" y="195890"/>
                    <a:ext cx="41065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839" extrusionOk="0">
                        <a:moveTo>
                          <a:pt x="199" y="1"/>
                        </a:moveTo>
                        <a:cubicBezTo>
                          <a:pt x="123" y="46"/>
                          <a:pt x="77" y="92"/>
                          <a:pt x="1" y="153"/>
                        </a:cubicBezTo>
                        <a:lnTo>
                          <a:pt x="77" y="686"/>
                        </a:lnTo>
                        <a:cubicBezTo>
                          <a:pt x="184" y="732"/>
                          <a:pt x="245" y="778"/>
                          <a:pt x="336" y="839"/>
                        </a:cubicBezTo>
                        <a:lnTo>
                          <a:pt x="1128" y="839"/>
                        </a:lnTo>
                        <a:cubicBezTo>
                          <a:pt x="1220" y="778"/>
                          <a:pt x="1265" y="732"/>
                          <a:pt x="1342" y="686"/>
                        </a:cubicBezTo>
                        <a:lnTo>
                          <a:pt x="1250" y="153"/>
                        </a:lnTo>
                        <a:cubicBezTo>
                          <a:pt x="1144" y="92"/>
                          <a:pt x="1083" y="46"/>
                          <a:pt x="100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2" name="Google Shape;372;p1"/>
                  <p:cNvSpPr/>
                  <p:nvPr/>
                </p:nvSpPr>
                <p:spPr>
                  <a:xfrm>
                    <a:off x="2825530" y="222482"/>
                    <a:ext cx="42442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884" extrusionOk="0">
                        <a:moveTo>
                          <a:pt x="214" y="0"/>
                        </a:moveTo>
                        <a:cubicBezTo>
                          <a:pt x="138" y="61"/>
                          <a:pt x="77" y="91"/>
                          <a:pt x="1" y="152"/>
                        </a:cubicBezTo>
                        <a:lnTo>
                          <a:pt x="92" y="701"/>
                        </a:lnTo>
                        <a:cubicBezTo>
                          <a:pt x="214" y="777"/>
                          <a:pt x="260" y="823"/>
                          <a:pt x="366" y="884"/>
                        </a:cubicBezTo>
                        <a:lnTo>
                          <a:pt x="1189" y="884"/>
                        </a:lnTo>
                        <a:cubicBezTo>
                          <a:pt x="1265" y="808"/>
                          <a:pt x="1311" y="762"/>
                          <a:pt x="1387" y="701"/>
                        </a:cubicBezTo>
                        <a:lnTo>
                          <a:pt x="1296" y="152"/>
                        </a:lnTo>
                        <a:cubicBezTo>
                          <a:pt x="1189" y="91"/>
                          <a:pt x="1128" y="61"/>
                          <a:pt x="100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3" name="Google Shape;373;p1"/>
                  <p:cNvSpPr/>
                  <p:nvPr/>
                </p:nvSpPr>
                <p:spPr>
                  <a:xfrm>
                    <a:off x="2789636" y="249961"/>
                    <a:ext cx="42442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916" extrusionOk="0">
                        <a:moveTo>
                          <a:pt x="198" y="1"/>
                        </a:moveTo>
                        <a:cubicBezTo>
                          <a:pt x="122" y="77"/>
                          <a:pt x="77" y="108"/>
                          <a:pt x="0" y="169"/>
                        </a:cubicBezTo>
                        <a:lnTo>
                          <a:pt x="77" y="748"/>
                        </a:lnTo>
                        <a:cubicBezTo>
                          <a:pt x="183" y="824"/>
                          <a:pt x="244" y="854"/>
                          <a:pt x="336" y="915"/>
                        </a:cubicBezTo>
                        <a:lnTo>
                          <a:pt x="1174" y="915"/>
                        </a:lnTo>
                        <a:cubicBezTo>
                          <a:pt x="1250" y="839"/>
                          <a:pt x="1311" y="793"/>
                          <a:pt x="1387" y="748"/>
                        </a:cubicBezTo>
                        <a:lnTo>
                          <a:pt x="1295" y="169"/>
                        </a:lnTo>
                        <a:cubicBezTo>
                          <a:pt x="1189" y="92"/>
                          <a:pt x="1143" y="62"/>
                          <a:pt x="102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4" name="Google Shape;374;p1"/>
                  <p:cNvSpPr/>
                  <p:nvPr/>
                </p:nvSpPr>
                <p:spPr>
                  <a:xfrm>
                    <a:off x="2830181" y="249961"/>
                    <a:ext cx="42473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916" extrusionOk="0">
                        <a:moveTo>
                          <a:pt x="214" y="1"/>
                        </a:moveTo>
                        <a:cubicBezTo>
                          <a:pt x="138" y="77"/>
                          <a:pt x="77" y="108"/>
                          <a:pt x="1" y="169"/>
                        </a:cubicBezTo>
                        <a:lnTo>
                          <a:pt x="92" y="748"/>
                        </a:lnTo>
                        <a:cubicBezTo>
                          <a:pt x="199" y="824"/>
                          <a:pt x="275" y="854"/>
                          <a:pt x="367" y="915"/>
                        </a:cubicBezTo>
                        <a:lnTo>
                          <a:pt x="1189" y="915"/>
                        </a:lnTo>
                        <a:cubicBezTo>
                          <a:pt x="1265" y="839"/>
                          <a:pt x="1311" y="793"/>
                          <a:pt x="1387" y="748"/>
                        </a:cubicBezTo>
                        <a:lnTo>
                          <a:pt x="1296" y="169"/>
                        </a:lnTo>
                        <a:cubicBezTo>
                          <a:pt x="1189" y="92"/>
                          <a:pt x="1128" y="62"/>
                          <a:pt x="103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5" name="Google Shape;375;p1"/>
                  <p:cNvSpPr/>
                  <p:nvPr/>
                </p:nvSpPr>
                <p:spPr>
                  <a:xfrm>
                    <a:off x="2794288" y="277960"/>
                    <a:ext cx="42473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915" extrusionOk="0">
                        <a:moveTo>
                          <a:pt x="199" y="0"/>
                        </a:moveTo>
                        <a:cubicBezTo>
                          <a:pt x="123" y="76"/>
                          <a:pt x="77" y="107"/>
                          <a:pt x="1" y="168"/>
                        </a:cubicBezTo>
                        <a:lnTo>
                          <a:pt x="77" y="747"/>
                        </a:lnTo>
                        <a:cubicBezTo>
                          <a:pt x="168" y="792"/>
                          <a:pt x="229" y="838"/>
                          <a:pt x="336" y="914"/>
                        </a:cubicBezTo>
                        <a:lnTo>
                          <a:pt x="1174" y="914"/>
                        </a:lnTo>
                        <a:cubicBezTo>
                          <a:pt x="1250" y="838"/>
                          <a:pt x="1311" y="823"/>
                          <a:pt x="1387" y="747"/>
                        </a:cubicBezTo>
                        <a:lnTo>
                          <a:pt x="1296" y="168"/>
                        </a:lnTo>
                        <a:cubicBezTo>
                          <a:pt x="1174" y="107"/>
                          <a:pt x="1113" y="76"/>
                          <a:pt x="102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6" name="Google Shape;376;p1"/>
                  <p:cNvSpPr/>
                  <p:nvPr/>
                </p:nvSpPr>
                <p:spPr>
                  <a:xfrm>
                    <a:off x="2834404" y="277960"/>
                    <a:ext cx="42901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2" h="915" extrusionOk="0">
                        <a:moveTo>
                          <a:pt x="213" y="0"/>
                        </a:moveTo>
                        <a:cubicBezTo>
                          <a:pt x="137" y="76"/>
                          <a:pt x="76" y="107"/>
                          <a:pt x="0" y="168"/>
                        </a:cubicBezTo>
                        <a:lnTo>
                          <a:pt x="91" y="747"/>
                        </a:lnTo>
                        <a:cubicBezTo>
                          <a:pt x="183" y="792"/>
                          <a:pt x="244" y="838"/>
                          <a:pt x="366" y="914"/>
                        </a:cubicBezTo>
                        <a:lnTo>
                          <a:pt x="1204" y="914"/>
                        </a:lnTo>
                        <a:cubicBezTo>
                          <a:pt x="1280" y="838"/>
                          <a:pt x="1326" y="823"/>
                          <a:pt x="1402" y="747"/>
                        </a:cubicBezTo>
                        <a:lnTo>
                          <a:pt x="1310" y="168"/>
                        </a:lnTo>
                        <a:cubicBezTo>
                          <a:pt x="1219" y="107"/>
                          <a:pt x="1158" y="76"/>
                          <a:pt x="102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7" name="Google Shape;377;p1"/>
                  <p:cNvSpPr/>
                  <p:nvPr/>
                </p:nvSpPr>
                <p:spPr>
                  <a:xfrm>
                    <a:off x="2798021" y="306846"/>
                    <a:ext cx="43391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946" extrusionOk="0">
                        <a:moveTo>
                          <a:pt x="229" y="1"/>
                        </a:moveTo>
                        <a:cubicBezTo>
                          <a:pt x="138" y="62"/>
                          <a:pt x="107" y="107"/>
                          <a:pt x="1" y="184"/>
                        </a:cubicBezTo>
                        <a:lnTo>
                          <a:pt x="77" y="763"/>
                        </a:lnTo>
                        <a:cubicBezTo>
                          <a:pt x="183" y="823"/>
                          <a:pt x="229" y="869"/>
                          <a:pt x="351" y="945"/>
                        </a:cubicBezTo>
                        <a:lnTo>
                          <a:pt x="1189" y="945"/>
                        </a:lnTo>
                        <a:cubicBezTo>
                          <a:pt x="1280" y="884"/>
                          <a:pt x="1326" y="839"/>
                          <a:pt x="1418" y="763"/>
                        </a:cubicBezTo>
                        <a:lnTo>
                          <a:pt x="1326" y="184"/>
                        </a:lnTo>
                        <a:cubicBezTo>
                          <a:pt x="1204" y="123"/>
                          <a:pt x="1143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8" name="Google Shape;378;p1"/>
                  <p:cNvSpPr/>
                  <p:nvPr/>
                </p:nvSpPr>
                <p:spPr>
                  <a:xfrm>
                    <a:off x="2355116" y="443934"/>
                    <a:ext cx="44309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8" h="1052" extrusionOk="0">
                        <a:moveTo>
                          <a:pt x="305" y="0"/>
                        </a:moveTo>
                        <a:cubicBezTo>
                          <a:pt x="214" y="76"/>
                          <a:pt x="153" y="122"/>
                          <a:pt x="46" y="198"/>
                        </a:cubicBezTo>
                        <a:lnTo>
                          <a:pt x="0" y="853"/>
                        </a:lnTo>
                        <a:cubicBezTo>
                          <a:pt x="107" y="929"/>
                          <a:pt x="153" y="975"/>
                          <a:pt x="259" y="1051"/>
                        </a:cubicBezTo>
                        <a:lnTo>
                          <a:pt x="1174" y="1051"/>
                        </a:lnTo>
                        <a:cubicBezTo>
                          <a:pt x="1265" y="975"/>
                          <a:pt x="1326" y="929"/>
                          <a:pt x="1433" y="853"/>
                        </a:cubicBezTo>
                        <a:lnTo>
                          <a:pt x="1448" y="198"/>
                        </a:lnTo>
                        <a:cubicBezTo>
                          <a:pt x="1341" y="122"/>
                          <a:pt x="1280" y="61"/>
                          <a:pt x="118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9" name="Google Shape;379;p1"/>
                  <p:cNvSpPr/>
                  <p:nvPr/>
                </p:nvSpPr>
                <p:spPr>
                  <a:xfrm>
                    <a:off x="2399395" y="443934"/>
                    <a:ext cx="43880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4" h="1052" extrusionOk="0">
                        <a:moveTo>
                          <a:pt x="290" y="0"/>
                        </a:moveTo>
                        <a:cubicBezTo>
                          <a:pt x="199" y="76"/>
                          <a:pt x="123" y="122"/>
                          <a:pt x="31" y="198"/>
                        </a:cubicBezTo>
                        <a:lnTo>
                          <a:pt x="1" y="853"/>
                        </a:lnTo>
                        <a:cubicBezTo>
                          <a:pt x="108" y="929"/>
                          <a:pt x="153" y="975"/>
                          <a:pt x="260" y="1051"/>
                        </a:cubicBezTo>
                        <a:lnTo>
                          <a:pt x="1144" y="1051"/>
                        </a:lnTo>
                        <a:cubicBezTo>
                          <a:pt x="1250" y="975"/>
                          <a:pt x="1326" y="929"/>
                          <a:pt x="1418" y="853"/>
                        </a:cubicBezTo>
                        <a:lnTo>
                          <a:pt x="1433" y="198"/>
                        </a:lnTo>
                        <a:cubicBezTo>
                          <a:pt x="1342" y="122"/>
                          <a:pt x="1281" y="61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" name="Google Shape;380;p1"/>
                  <p:cNvSpPr/>
                  <p:nvPr/>
                </p:nvSpPr>
                <p:spPr>
                  <a:xfrm>
                    <a:off x="2443703" y="443934"/>
                    <a:ext cx="43850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3" h="1052" extrusionOk="0">
                        <a:moveTo>
                          <a:pt x="290" y="0"/>
                        </a:moveTo>
                        <a:cubicBezTo>
                          <a:pt x="183" y="76"/>
                          <a:pt x="122" y="122"/>
                          <a:pt x="31" y="198"/>
                        </a:cubicBezTo>
                        <a:lnTo>
                          <a:pt x="0" y="853"/>
                        </a:lnTo>
                        <a:cubicBezTo>
                          <a:pt x="122" y="929"/>
                          <a:pt x="183" y="975"/>
                          <a:pt x="275" y="1051"/>
                        </a:cubicBezTo>
                        <a:lnTo>
                          <a:pt x="1173" y="1051"/>
                        </a:lnTo>
                        <a:cubicBezTo>
                          <a:pt x="1280" y="975"/>
                          <a:pt x="1341" y="929"/>
                          <a:pt x="1432" y="853"/>
                        </a:cubicBezTo>
                        <a:lnTo>
                          <a:pt x="1432" y="198"/>
                        </a:lnTo>
                        <a:cubicBezTo>
                          <a:pt x="1341" y="122"/>
                          <a:pt x="1280" y="61"/>
                          <a:pt x="117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1" name="Google Shape;381;p1"/>
                  <p:cNvSpPr/>
                  <p:nvPr/>
                </p:nvSpPr>
                <p:spPr>
                  <a:xfrm>
                    <a:off x="2488930" y="443934"/>
                    <a:ext cx="43391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1052" extrusionOk="0">
                        <a:moveTo>
                          <a:pt x="259" y="0"/>
                        </a:moveTo>
                        <a:cubicBezTo>
                          <a:pt x="153" y="76"/>
                          <a:pt x="92" y="122"/>
                          <a:pt x="0" y="198"/>
                        </a:cubicBezTo>
                        <a:lnTo>
                          <a:pt x="0" y="853"/>
                        </a:lnTo>
                        <a:cubicBezTo>
                          <a:pt x="107" y="929"/>
                          <a:pt x="168" y="975"/>
                          <a:pt x="259" y="1051"/>
                        </a:cubicBezTo>
                        <a:lnTo>
                          <a:pt x="1158" y="1051"/>
                        </a:lnTo>
                        <a:cubicBezTo>
                          <a:pt x="1265" y="975"/>
                          <a:pt x="1326" y="929"/>
                          <a:pt x="1417" y="853"/>
                        </a:cubicBezTo>
                        <a:lnTo>
                          <a:pt x="1402" y="198"/>
                        </a:lnTo>
                        <a:cubicBezTo>
                          <a:pt x="1295" y="122"/>
                          <a:pt x="1234" y="61"/>
                          <a:pt x="114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2" name="Google Shape;382;p1"/>
                  <p:cNvSpPr/>
                  <p:nvPr/>
                </p:nvSpPr>
                <p:spPr>
                  <a:xfrm>
                    <a:off x="2532290" y="443934"/>
                    <a:ext cx="43850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3" h="1052" extrusionOk="0">
                        <a:moveTo>
                          <a:pt x="259" y="0"/>
                        </a:moveTo>
                        <a:cubicBezTo>
                          <a:pt x="152" y="76"/>
                          <a:pt x="107" y="122"/>
                          <a:pt x="0" y="198"/>
                        </a:cubicBezTo>
                        <a:lnTo>
                          <a:pt x="31" y="853"/>
                        </a:lnTo>
                        <a:cubicBezTo>
                          <a:pt x="122" y="929"/>
                          <a:pt x="198" y="975"/>
                          <a:pt x="290" y="1051"/>
                        </a:cubicBezTo>
                        <a:lnTo>
                          <a:pt x="1189" y="1051"/>
                        </a:lnTo>
                        <a:cubicBezTo>
                          <a:pt x="1280" y="975"/>
                          <a:pt x="1341" y="929"/>
                          <a:pt x="1432" y="853"/>
                        </a:cubicBezTo>
                        <a:lnTo>
                          <a:pt x="1417" y="198"/>
                        </a:lnTo>
                        <a:cubicBezTo>
                          <a:pt x="1326" y="122"/>
                          <a:pt x="1265" y="61"/>
                          <a:pt x="112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" name="Google Shape;383;p1"/>
                  <p:cNvSpPr/>
                  <p:nvPr/>
                </p:nvSpPr>
                <p:spPr>
                  <a:xfrm>
                    <a:off x="2577517" y="443934"/>
                    <a:ext cx="43360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7" h="1052" extrusionOk="0">
                        <a:moveTo>
                          <a:pt x="244" y="0"/>
                        </a:moveTo>
                        <a:cubicBezTo>
                          <a:pt x="152" y="76"/>
                          <a:pt x="91" y="122"/>
                          <a:pt x="0" y="198"/>
                        </a:cubicBezTo>
                        <a:lnTo>
                          <a:pt x="15" y="853"/>
                        </a:lnTo>
                        <a:cubicBezTo>
                          <a:pt x="107" y="929"/>
                          <a:pt x="168" y="975"/>
                          <a:pt x="274" y="1051"/>
                        </a:cubicBezTo>
                        <a:lnTo>
                          <a:pt x="1173" y="1051"/>
                        </a:lnTo>
                        <a:cubicBezTo>
                          <a:pt x="1265" y="975"/>
                          <a:pt x="1326" y="929"/>
                          <a:pt x="1417" y="853"/>
                        </a:cubicBezTo>
                        <a:lnTo>
                          <a:pt x="1386" y="198"/>
                        </a:lnTo>
                        <a:cubicBezTo>
                          <a:pt x="1265" y="122"/>
                          <a:pt x="1219" y="61"/>
                          <a:pt x="111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" name="Google Shape;384;p1"/>
                  <p:cNvSpPr/>
                  <p:nvPr/>
                </p:nvSpPr>
                <p:spPr>
                  <a:xfrm>
                    <a:off x="2353709" y="476554"/>
                    <a:ext cx="44339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9" h="1098" extrusionOk="0">
                        <a:moveTo>
                          <a:pt x="290" y="1"/>
                        </a:moveTo>
                        <a:cubicBezTo>
                          <a:pt x="199" y="92"/>
                          <a:pt x="153" y="138"/>
                          <a:pt x="31" y="214"/>
                        </a:cubicBezTo>
                        <a:lnTo>
                          <a:pt x="1" y="900"/>
                        </a:lnTo>
                        <a:cubicBezTo>
                          <a:pt x="92" y="976"/>
                          <a:pt x="153" y="1021"/>
                          <a:pt x="245" y="1098"/>
                        </a:cubicBezTo>
                        <a:lnTo>
                          <a:pt x="1159" y="1098"/>
                        </a:lnTo>
                        <a:cubicBezTo>
                          <a:pt x="1250" y="1037"/>
                          <a:pt x="1311" y="976"/>
                          <a:pt x="1418" y="900"/>
                        </a:cubicBezTo>
                        <a:lnTo>
                          <a:pt x="1448" y="214"/>
                        </a:lnTo>
                        <a:cubicBezTo>
                          <a:pt x="1342" y="138"/>
                          <a:pt x="1296" y="92"/>
                          <a:pt x="118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5" name="Google Shape;385;p1"/>
                  <p:cNvSpPr/>
                  <p:nvPr/>
                </p:nvSpPr>
                <p:spPr>
                  <a:xfrm>
                    <a:off x="2398018" y="476554"/>
                    <a:ext cx="44768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" h="1098" extrusionOk="0">
                        <a:moveTo>
                          <a:pt x="274" y="1"/>
                        </a:moveTo>
                        <a:cubicBezTo>
                          <a:pt x="183" y="92"/>
                          <a:pt x="122" y="138"/>
                          <a:pt x="15" y="214"/>
                        </a:cubicBezTo>
                        <a:lnTo>
                          <a:pt x="0" y="900"/>
                        </a:lnTo>
                        <a:cubicBezTo>
                          <a:pt x="107" y="976"/>
                          <a:pt x="168" y="1021"/>
                          <a:pt x="259" y="1098"/>
                        </a:cubicBezTo>
                        <a:lnTo>
                          <a:pt x="1173" y="1098"/>
                        </a:lnTo>
                        <a:cubicBezTo>
                          <a:pt x="1265" y="1037"/>
                          <a:pt x="1326" y="976"/>
                          <a:pt x="1448" y="900"/>
                        </a:cubicBezTo>
                        <a:lnTo>
                          <a:pt x="1463" y="214"/>
                        </a:lnTo>
                        <a:cubicBezTo>
                          <a:pt x="1371" y="138"/>
                          <a:pt x="1310" y="92"/>
                          <a:pt x="117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6" name="Google Shape;386;p1"/>
                  <p:cNvSpPr/>
                  <p:nvPr/>
                </p:nvSpPr>
                <p:spPr>
                  <a:xfrm>
                    <a:off x="2443244" y="476554"/>
                    <a:ext cx="44309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8" h="1098" extrusionOk="0">
                        <a:moveTo>
                          <a:pt x="290" y="1"/>
                        </a:moveTo>
                        <a:cubicBezTo>
                          <a:pt x="198" y="92"/>
                          <a:pt x="122" y="138"/>
                          <a:pt x="15" y="214"/>
                        </a:cubicBezTo>
                        <a:lnTo>
                          <a:pt x="0" y="900"/>
                        </a:lnTo>
                        <a:cubicBezTo>
                          <a:pt x="122" y="976"/>
                          <a:pt x="168" y="1021"/>
                          <a:pt x="274" y="1098"/>
                        </a:cubicBezTo>
                        <a:lnTo>
                          <a:pt x="1188" y="1098"/>
                        </a:lnTo>
                        <a:cubicBezTo>
                          <a:pt x="1280" y="1037"/>
                          <a:pt x="1356" y="976"/>
                          <a:pt x="1447" y="900"/>
                        </a:cubicBezTo>
                        <a:lnTo>
                          <a:pt x="1447" y="214"/>
                        </a:lnTo>
                        <a:cubicBezTo>
                          <a:pt x="1341" y="138"/>
                          <a:pt x="1280" y="92"/>
                          <a:pt x="118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7" name="Google Shape;387;p1"/>
                  <p:cNvSpPr/>
                  <p:nvPr/>
                </p:nvSpPr>
                <p:spPr>
                  <a:xfrm>
                    <a:off x="2488930" y="476554"/>
                    <a:ext cx="44309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8" h="1098" extrusionOk="0">
                        <a:moveTo>
                          <a:pt x="259" y="1"/>
                        </a:moveTo>
                        <a:cubicBezTo>
                          <a:pt x="153" y="92"/>
                          <a:pt x="92" y="138"/>
                          <a:pt x="0" y="214"/>
                        </a:cubicBezTo>
                        <a:lnTo>
                          <a:pt x="0" y="900"/>
                        </a:lnTo>
                        <a:cubicBezTo>
                          <a:pt x="92" y="976"/>
                          <a:pt x="168" y="1021"/>
                          <a:pt x="259" y="1098"/>
                        </a:cubicBezTo>
                        <a:lnTo>
                          <a:pt x="1173" y="1098"/>
                        </a:lnTo>
                        <a:cubicBezTo>
                          <a:pt x="1295" y="1037"/>
                          <a:pt x="1341" y="976"/>
                          <a:pt x="1448" y="900"/>
                        </a:cubicBezTo>
                        <a:lnTo>
                          <a:pt x="1417" y="214"/>
                        </a:lnTo>
                        <a:cubicBezTo>
                          <a:pt x="1310" y="138"/>
                          <a:pt x="1250" y="92"/>
                          <a:pt x="115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8" name="Google Shape;388;p1"/>
                  <p:cNvSpPr/>
                  <p:nvPr/>
                </p:nvSpPr>
                <p:spPr>
                  <a:xfrm>
                    <a:off x="2532290" y="476554"/>
                    <a:ext cx="45257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098" extrusionOk="0">
                        <a:moveTo>
                          <a:pt x="274" y="1"/>
                        </a:moveTo>
                        <a:cubicBezTo>
                          <a:pt x="152" y="92"/>
                          <a:pt x="107" y="138"/>
                          <a:pt x="0" y="214"/>
                        </a:cubicBezTo>
                        <a:lnTo>
                          <a:pt x="31" y="900"/>
                        </a:lnTo>
                        <a:cubicBezTo>
                          <a:pt x="122" y="976"/>
                          <a:pt x="183" y="1021"/>
                          <a:pt x="290" y="1098"/>
                        </a:cubicBezTo>
                        <a:lnTo>
                          <a:pt x="1204" y="1098"/>
                        </a:lnTo>
                        <a:cubicBezTo>
                          <a:pt x="1326" y="1037"/>
                          <a:pt x="1371" y="976"/>
                          <a:pt x="1478" y="900"/>
                        </a:cubicBezTo>
                        <a:lnTo>
                          <a:pt x="1448" y="214"/>
                        </a:lnTo>
                        <a:cubicBezTo>
                          <a:pt x="1356" y="138"/>
                          <a:pt x="1295" y="92"/>
                          <a:pt x="117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9" name="Google Shape;389;p1"/>
                  <p:cNvSpPr/>
                  <p:nvPr/>
                </p:nvSpPr>
                <p:spPr>
                  <a:xfrm>
                    <a:off x="2578435" y="476554"/>
                    <a:ext cx="44309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8" h="1098" extrusionOk="0">
                        <a:moveTo>
                          <a:pt x="244" y="1"/>
                        </a:moveTo>
                        <a:cubicBezTo>
                          <a:pt x="153" y="92"/>
                          <a:pt x="92" y="138"/>
                          <a:pt x="0" y="214"/>
                        </a:cubicBezTo>
                        <a:lnTo>
                          <a:pt x="16" y="900"/>
                        </a:lnTo>
                        <a:cubicBezTo>
                          <a:pt x="122" y="976"/>
                          <a:pt x="168" y="1021"/>
                          <a:pt x="290" y="1098"/>
                        </a:cubicBezTo>
                        <a:lnTo>
                          <a:pt x="1204" y="1098"/>
                        </a:lnTo>
                        <a:cubicBezTo>
                          <a:pt x="1296" y="1037"/>
                          <a:pt x="1356" y="976"/>
                          <a:pt x="1448" y="900"/>
                        </a:cubicBezTo>
                        <a:lnTo>
                          <a:pt x="1417" y="214"/>
                        </a:lnTo>
                        <a:cubicBezTo>
                          <a:pt x="1311" y="138"/>
                          <a:pt x="1235" y="92"/>
                          <a:pt x="11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0" name="Google Shape;390;p1"/>
                  <p:cNvSpPr/>
                  <p:nvPr/>
                </p:nvSpPr>
                <p:spPr>
                  <a:xfrm>
                    <a:off x="2351383" y="511529"/>
                    <a:ext cx="45257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128" extrusionOk="0">
                        <a:moveTo>
                          <a:pt x="321" y="0"/>
                        </a:moveTo>
                        <a:cubicBezTo>
                          <a:pt x="199" y="76"/>
                          <a:pt x="153" y="137"/>
                          <a:pt x="31" y="214"/>
                        </a:cubicBezTo>
                        <a:lnTo>
                          <a:pt x="1" y="914"/>
                        </a:lnTo>
                        <a:cubicBezTo>
                          <a:pt x="107" y="991"/>
                          <a:pt x="168" y="1052"/>
                          <a:pt x="260" y="1128"/>
                        </a:cubicBezTo>
                        <a:lnTo>
                          <a:pt x="1174" y="1128"/>
                        </a:lnTo>
                        <a:cubicBezTo>
                          <a:pt x="1296" y="1052"/>
                          <a:pt x="1341" y="991"/>
                          <a:pt x="1463" y="914"/>
                        </a:cubicBezTo>
                        <a:lnTo>
                          <a:pt x="1478" y="214"/>
                        </a:lnTo>
                        <a:cubicBezTo>
                          <a:pt x="1387" y="122"/>
                          <a:pt x="1326" y="76"/>
                          <a:pt x="123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1" name="Google Shape;391;p1"/>
                  <p:cNvSpPr/>
                  <p:nvPr/>
                </p:nvSpPr>
                <p:spPr>
                  <a:xfrm>
                    <a:off x="2397069" y="511529"/>
                    <a:ext cx="45257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128" extrusionOk="0">
                        <a:moveTo>
                          <a:pt x="290" y="0"/>
                        </a:moveTo>
                        <a:cubicBezTo>
                          <a:pt x="199" y="76"/>
                          <a:pt x="138" y="137"/>
                          <a:pt x="31" y="214"/>
                        </a:cubicBezTo>
                        <a:lnTo>
                          <a:pt x="1" y="914"/>
                        </a:lnTo>
                        <a:cubicBezTo>
                          <a:pt x="123" y="991"/>
                          <a:pt x="184" y="1052"/>
                          <a:pt x="275" y="1128"/>
                        </a:cubicBezTo>
                        <a:lnTo>
                          <a:pt x="1189" y="1128"/>
                        </a:lnTo>
                        <a:cubicBezTo>
                          <a:pt x="1281" y="1052"/>
                          <a:pt x="1341" y="991"/>
                          <a:pt x="1448" y="914"/>
                        </a:cubicBezTo>
                        <a:lnTo>
                          <a:pt x="1479" y="214"/>
                        </a:lnTo>
                        <a:cubicBezTo>
                          <a:pt x="1372" y="122"/>
                          <a:pt x="1326" y="76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2" name="Google Shape;392;p1"/>
                  <p:cNvSpPr/>
                  <p:nvPr/>
                </p:nvSpPr>
                <p:spPr>
                  <a:xfrm>
                    <a:off x="2443244" y="511529"/>
                    <a:ext cx="44309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8" h="1128" extrusionOk="0">
                        <a:moveTo>
                          <a:pt x="290" y="0"/>
                        </a:moveTo>
                        <a:cubicBezTo>
                          <a:pt x="198" y="76"/>
                          <a:pt x="137" y="137"/>
                          <a:pt x="15" y="214"/>
                        </a:cubicBezTo>
                        <a:lnTo>
                          <a:pt x="0" y="914"/>
                        </a:lnTo>
                        <a:cubicBezTo>
                          <a:pt x="91" y="991"/>
                          <a:pt x="168" y="1052"/>
                          <a:pt x="274" y="1128"/>
                        </a:cubicBezTo>
                        <a:lnTo>
                          <a:pt x="1188" y="1128"/>
                        </a:lnTo>
                        <a:cubicBezTo>
                          <a:pt x="1280" y="1052"/>
                          <a:pt x="1326" y="991"/>
                          <a:pt x="1447" y="914"/>
                        </a:cubicBezTo>
                        <a:lnTo>
                          <a:pt x="1447" y="214"/>
                        </a:lnTo>
                        <a:cubicBezTo>
                          <a:pt x="1341" y="122"/>
                          <a:pt x="1280" y="76"/>
                          <a:pt x="12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3" name="Google Shape;393;p1"/>
                  <p:cNvSpPr/>
                  <p:nvPr/>
                </p:nvSpPr>
                <p:spPr>
                  <a:xfrm>
                    <a:off x="2488930" y="511529"/>
                    <a:ext cx="44768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" h="1128" extrusionOk="0">
                        <a:moveTo>
                          <a:pt x="259" y="0"/>
                        </a:moveTo>
                        <a:cubicBezTo>
                          <a:pt x="168" y="76"/>
                          <a:pt x="92" y="137"/>
                          <a:pt x="0" y="214"/>
                        </a:cubicBezTo>
                        <a:lnTo>
                          <a:pt x="0" y="914"/>
                        </a:lnTo>
                        <a:cubicBezTo>
                          <a:pt x="92" y="991"/>
                          <a:pt x="153" y="1052"/>
                          <a:pt x="259" y="1128"/>
                        </a:cubicBezTo>
                        <a:lnTo>
                          <a:pt x="1189" y="1128"/>
                        </a:lnTo>
                        <a:cubicBezTo>
                          <a:pt x="1295" y="1052"/>
                          <a:pt x="1371" y="991"/>
                          <a:pt x="1463" y="914"/>
                        </a:cubicBezTo>
                        <a:lnTo>
                          <a:pt x="1448" y="214"/>
                        </a:lnTo>
                        <a:cubicBezTo>
                          <a:pt x="1326" y="122"/>
                          <a:pt x="1265" y="76"/>
                          <a:pt x="117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4" name="Google Shape;394;p1"/>
                  <p:cNvSpPr/>
                  <p:nvPr/>
                </p:nvSpPr>
                <p:spPr>
                  <a:xfrm>
                    <a:off x="2534157" y="511529"/>
                    <a:ext cx="44768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" h="1128" extrusionOk="0">
                        <a:moveTo>
                          <a:pt x="274" y="0"/>
                        </a:moveTo>
                        <a:cubicBezTo>
                          <a:pt x="152" y="76"/>
                          <a:pt x="91" y="137"/>
                          <a:pt x="0" y="214"/>
                        </a:cubicBezTo>
                        <a:lnTo>
                          <a:pt x="15" y="914"/>
                        </a:lnTo>
                        <a:cubicBezTo>
                          <a:pt x="122" y="991"/>
                          <a:pt x="168" y="1052"/>
                          <a:pt x="290" y="1128"/>
                        </a:cubicBezTo>
                        <a:lnTo>
                          <a:pt x="1204" y="1128"/>
                        </a:lnTo>
                        <a:cubicBezTo>
                          <a:pt x="1310" y="1052"/>
                          <a:pt x="1371" y="991"/>
                          <a:pt x="1463" y="914"/>
                        </a:cubicBezTo>
                        <a:lnTo>
                          <a:pt x="1447" y="214"/>
                        </a:lnTo>
                        <a:cubicBezTo>
                          <a:pt x="1341" y="122"/>
                          <a:pt x="1280" y="76"/>
                          <a:pt x="118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5" name="Google Shape;395;p1"/>
                  <p:cNvSpPr/>
                  <p:nvPr/>
                </p:nvSpPr>
                <p:spPr>
                  <a:xfrm>
                    <a:off x="2578894" y="511529"/>
                    <a:ext cx="45716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128" extrusionOk="0">
                        <a:moveTo>
                          <a:pt x="275" y="0"/>
                        </a:moveTo>
                        <a:cubicBezTo>
                          <a:pt x="153" y="76"/>
                          <a:pt x="107" y="137"/>
                          <a:pt x="1" y="214"/>
                        </a:cubicBezTo>
                        <a:lnTo>
                          <a:pt x="31" y="914"/>
                        </a:lnTo>
                        <a:cubicBezTo>
                          <a:pt x="138" y="991"/>
                          <a:pt x="199" y="1052"/>
                          <a:pt x="305" y="1128"/>
                        </a:cubicBezTo>
                        <a:lnTo>
                          <a:pt x="1220" y="1128"/>
                        </a:lnTo>
                        <a:cubicBezTo>
                          <a:pt x="1341" y="1052"/>
                          <a:pt x="1402" y="991"/>
                          <a:pt x="1494" y="914"/>
                        </a:cubicBezTo>
                        <a:lnTo>
                          <a:pt x="1448" y="214"/>
                        </a:lnTo>
                        <a:cubicBezTo>
                          <a:pt x="1357" y="122"/>
                          <a:pt x="1296" y="76"/>
                          <a:pt x="118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6" name="Google Shape;396;p1"/>
                  <p:cNvSpPr/>
                  <p:nvPr/>
                </p:nvSpPr>
                <p:spPr>
                  <a:xfrm>
                    <a:off x="2349517" y="546964"/>
                    <a:ext cx="46175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143" extrusionOk="0">
                        <a:moveTo>
                          <a:pt x="321" y="0"/>
                        </a:moveTo>
                        <a:cubicBezTo>
                          <a:pt x="214" y="76"/>
                          <a:pt x="153" y="137"/>
                          <a:pt x="31" y="214"/>
                        </a:cubicBezTo>
                        <a:lnTo>
                          <a:pt x="1" y="945"/>
                        </a:lnTo>
                        <a:cubicBezTo>
                          <a:pt x="107" y="1021"/>
                          <a:pt x="168" y="1067"/>
                          <a:pt x="260" y="1143"/>
                        </a:cubicBezTo>
                        <a:lnTo>
                          <a:pt x="1204" y="1143"/>
                        </a:lnTo>
                        <a:cubicBezTo>
                          <a:pt x="1311" y="1067"/>
                          <a:pt x="1372" y="1021"/>
                          <a:pt x="1479" y="945"/>
                        </a:cubicBezTo>
                        <a:lnTo>
                          <a:pt x="1509" y="214"/>
                        </a:lnTo>
                        <a:cubicBezTo>
                          <a:pt x="1402" y="122"/>
                          <a:pt x="1357" y="76"/>
                          <a:pt x="123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7" name="Google Shape;397;p1"/>
                  <p:cNvSpPr/>
                  <p:nvPr/>
                </p:nvSpPr>
                <p:spPr>
                  <a:xfrm>
                    <a:off x="2395661" y="546964"/>
                    <a:ext cx="45747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5" h="1143" extrusionOk="0">
                        <a:moveTo>
                          <a:pt x="306" y="0"/>
                        </a:moveTo>
                        <a:cubicBezTo>
                          <a:pt x="184" y="76"/>
                          <a:pt x="123" y="137"/>
                          <a:pt x="16" y="214"/>
                        </a:cubicBezTo>
                        <a:lnTo>
                          <a:pt x="1" y="945"/>
                        </a:lnTo>
                        <a:cubicBezTo>
                          <a:pt x="92" y="1021"/>
                          <a:pt x="169" y="1067"/>
                          <a:pt x="260" y="1143"/>
                        </a:cubicBezTo>
                        <a:lnTo>
                          <a:pt x="1189" y="1143"/>
                        </a:lnTo>
                        <a:cubicBezTo>
                          <a:pt x="1311" y="1067"/>
                          <a:pt x="1357" y="1021"/>
                          <a:pt x="1479" y="945"/>
                        </a:cubicBezTo>
                        <a:lnTo>
                          <a:pt x="1494" y="214"/>
                        </a:lnTo>
                        <a:cubicBezTo>
                          <a:pt x="1387" y="122"/>
                          <a:pt x="1327" y="76"/>
                          <a:pt x="122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8" name="Google Shape;398;p1"/>
                  <p:cNvSpPr/>
                  <p:nvPr/>
                </p:nvSpPr>
                <p:spPr>
                  <a:xfrm>
                    <a:off x="2442296" y="546964"/>
                    <a:ext cx="45257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143" extrusionOk="0">
                        <a:moveTo>
                          <a:pt x="275" y="0"/>
                        </a:moveTo>
                        <a:cubicBezTo>
                          <a:pt x="183" y="76"/>
                          <a:pt x="122" y="137"/>
                          <a:pt x="16" y="214"/>
                        </a:cubicBezTo>
                        <a:lnTo>
                          <a:pt x="1" y="945"/>
                        </a:lnTo>
                        <a:cubicBezTo>
                          <a:pt x="92" y="1021"/>
                          <a:pt x="153" y="1067"/>
                          <a:pt x="260" y="1143"/>
                        </a:cubicBezTo>
                        <a:lnTo>
                          <a:pt x="1219" y="1143"/>
                        </a:lnTo>
                        <a:cubicBezTo>
                          <a:pt x="1311" y="1067"/>
                          <a:pt x="1357" y="1021"/>
                          <a:pt x="1478" y="945"/>
                        </a:cubicBezTo>
                        <a:lnTo>
                          <a:pt x="1478" y="214"/>
                        </a:lnTo>
                        <a:cubicBezTo>
                          <a:pt x="1372" y="122"/>
                          <a:pt x="1311" y="76"/>
                          <a:pt x="118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9" name="Google Shape;399;p1"/>
                  <p:cNvSpPr/>
                  <p:nvPr/>
                </p:nvSpPr>
                <p:spPr>
                  <a:xfrm>
                    <a:off x="2488930" y="546964"/>
                    <a:ext cx="45257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" h="1143" extrusionOk="0">
                        <a:moveTo>
                          <a:pt x="259" y="0"/>
                        </a:moveTo>
                        <a:cubicBezTo>
                          <a:pt x="168" y="76"/>
                          <a:pt x="107" y="137"/>
                          <a:pt x="0" y="214"/>
                        </a:cubicBezTo>
                        <a:lnTo>
                          <a:pt x="0" y="945"/>
                        </a:lnTo>
                        <a:cubicBezTo>
                          <a:pt x="92" y="1021"/>
                          <a:pt x="153" y="1067"/>
                          <a:pt x="259" y="1143"/>
                        </a:cubicBezTo>
                        <a:lnTo>
                          <a:pt x="1219" y="1143"/>
                        </a:lnTo>
                        <a:cubicBezTo>
                          <a:pt x="1310" y="1067"/>
                          <a:pt x="1371" y="1021"/>
                          <a:pt x="1478" y="945"/>
                        </a:cubicBezTo>
                        <a:lnTo>
                          <a:pt x="1463" y="214"/>
                        </a:lnTo>
                        <a:cubicBezTo>
                          <a:pt x="1341" y="122"/>
                          <a:pt x="1295" y="76"/>
                          <a:pt x="117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0" name="Google Shape;400;p1"/>
                  <p:cNvSpPr/>
                  <p:nvPr/>
                </p:nvSpPr>
                <p:spPr>
                  <a:xfrm>
                    <a:off x="2534157" y="546964"/>
                    <a:ext cx="46175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143" extrusionOk="0">
                        <a:moveTo>
                          <a:pt x="259" y="0"/>
                        </a:moveTo>
                        <a:cubicBezTo>
                          <a:pt x="168" y="76"/>
                          <a:pt x="91" y="137"/>
                          <a:pt x="0" y="214"/>
                        </a:cubicBezTo>
                        <a:lnTo>
                          <a:pt x="15" y="945"/>
                        </a:lnTo>
                        <a:cubicBezTo>
                          <a:pt x="137" y="1021"/>
                          <a:pt x="198" y="1067"/>
                          <a:pt x="305" y="1143"/>
                        </a:cubicBezTo>
                        <a:lnTo>
                          <a:pt x="1234" y="1143"/>
                        </a:lnTo>
                        <a:cubicBezTo>
                          <a:pt x="1341" y="1067"/>
                          <a:pt x="1417" y="1021"/>
                          <a:pt x="1508" y="945"/>
                        </a:cubicBezTo>
                        <a:lnTo>
                          <a:pt x="1493" y="214"/>
                        </a:lnTo>
                        <a:cubicBezTo>
                          <a:pt x="1371" y="122"/>
                          <a:pt x="1310" y="76"/>
                          <a:pt x="118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1" name="Google Shape;401;p1"/>
                  <p:cNvSpPr/>
                  <p:nvPr/>
                </p:nvSpPr>
                <p:spPr>
                  <a:xfrm>
                    <a:off x="2580761" y="546964"/>
                    <a:ext cx="46206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0" h="1143" extrusionOk="0">
                        <a:moveTo>
                          <a:pt x="260" y="0"/>
                        </a:moveTo>
                        <a:cubicBezTo>
                          <a:pt x="153" y="76"/>
                          <a:pt x="92" y="137"/>
                          <a:pt x="1" y="214"/>
                        </a:cubicBezTo>
                        <a:lnTo>
                          <a:pt x="16" y="945"/>
                        </a:lnTo>
                        <a:cubicBezTo>
                          <a:pt x="138" y="1021"/>
                          <a:pt x="199" y="1067"/>
                          <a:pt x="305" y="1143"/>
                        </a:cubicBezTo>
                        <a:lnTo>
                          <a:pt x="1235" y="1143"/>
                        </a:lnTo>
                        <a:cubicBezTo>
                          <a:pt x="1357" y="1067"/>
                          <a:pt x="1418" y="1021"/>
                          <a:pt x="1509" y="945"/>
                        </a:cubicBezTo>
                        <a:lnTo>
                          <a:pt x="1463" y="214"/>
                        </a:lnTo>
                        <a:cubicBezTo>
                          <a:pt x="1357" y="122"/>
                          <a:pt x="1296" y="76"/>
                          <a:pt x="118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2" name="Google Shape;402;p1"/>
                  <p:cNvSpPr/>
                  <p:nvPr/>
                </p:nvSpPr>
                <p:spPr>
                  <a:xfrm>
                    <a:off x="2347650" y="583317"/>
                    <a:ext cx="46665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174" extrusionOk="0">
                        <a:moveTo>
                          <a:pt x="321" y="1"/>
                        </a:moveTo>
                        <a:cubicBezTo>
                          <a:pt x="214" y="77"/>
                          <a:pt x="153" y="138"/>
                          <a:pt x="46" y="214"/>
                        </a:cubicBezTo>
                        <a:lnTo>
                          <a:pt x="1" y="945"/>
                        </a:lnTo>
                        <a:cubicBezTo>
                          <a:pt x="92" y="1052"/>
                          <a:pt x="168" y="1082"/>
                          <a:pt x="260" y="1174"/>
                        </a:cubicBezTo>
                        <a:lnTo>
                          <a:pt x="1220" y="1174"/>
                        </a:lnTo>
                        <a:cubicBezTo>
                          <a:pt x="1341" y="1082"/>
                          <a:pt x="1387" y="1052"/>
                          <a:pt x="1509" y="945"/>
                        </a:cubicBezTo>
                        <a:lnTo>
                          <a:pt x="1524" y="214"/>
                        </a:lnTo>
                        <a:cubicBezTo>
                          <a:pt x="1418" y="138"/>
                          <a:pt x="1357" y="77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3" name="Google Shape;403;p1"/>
                  <p:cNvSpPr/>
                  <p:nvPr/>
                </p:nvSpPr>
                <p:spPr>
                  <a:xfrm>
                    <a:off x="2394284" y="583317"/>
                    <a:ext cx="46634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1174" extrusionOk="0">
                        <a:moveTo>
                          <a:pt x="305" y="1"/>
                        </a:moveTo>
                        <a:cubicBezTo>
                          <a:pt x="198" y="77"/>
                          <a:pt x="137" y="138"/>
                          <a:pt x="16" y="214"/>
                        </a:cubicBezTo>
                        <a:lnTo>
                          <a:pt x="0" y="945"/>
                        </a:lnTo>
                        <a:cubicBezTo>
                          <a:pt x="92" y="1052"/>
                          <a:pt x="153" y="1082"/>
                          <a:pt x="259" y="1174"/>
                        </a:cubicBezTo>
                        <a:lnTo>
                          <a:pt x="1219" y="1174"/>
                        </a:lnTo>
                        <a:cubicBezTo>
                          <a:pt x="1341" y="1082"/>
                          <a:pt x="1387" y="1052"/>
                          <a:pt x="1509" y="945"/>
                        </a:cubicBezTo>
                        <a:lnTo>
                          <a:pt x="1524" y="214"/>
                        </a:lnTo>
                        <a:cubicBezTo>
                          <a:pt x="1417" y="138"/>
                          <a:pt x="1356" y="77"/>
                          <a:pt x="123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4" name="Google Shape;404;p1"/>
                  <p:cNvSpPr/>
                  <p:nvPr/>
                </p:nvSpPr>
                <p:spPr>
                  <a:xfrm>
                    <a:off x="2441378" y="583317"/>
                    <a:ext cx="46175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174" extrusionOk="0">
                        <a:moveTo>
                          <a:pt x="305" y="1"/>
                        </a:moveTo>
                        <a:cubicBezTo>
                          <a:pt x="198" y="77"/>
                          <a:pt x="137" y="138"/>
                          <a:pt x="31" y="214"/>
                        </a:cubicBezTo>
                        <a:lnTo>
                          <a:pt x="0" y="945"/>
                        </a:lnTo>
                        <a:cubicBezTo>
                          <a:pt x="107" y="1052"/>
                          <a:pt x="152" y="1082"/>
                          <a:pt x="274" y="1174"/>
                        </a:cubicBezTo>
                        <a:lnTo>
                          <a:pt x="1219" y="1174"/>
                        </a:lnTo>
                        <a:cubicBezTo>
                          <a:pt x="1341" y="1082"/>
                          <a:pt x="1387" y="1052"/>
                          <a:pt x="1508" y="945"/>
                        </a:cubicBezTo>
                        <a:lnTo>
                          <a:pt x="1508" y="214"/>
                        </a:lnTo>
                        <a:cubicBezTo>
                          <a:pt x="1402" y="138"/>
                          <a:pt x="1341" y="77"/>
                          <a:pt x="124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5" name="Google Shape;405;p1"/>
                  <p:cNvSpPr/>
                  <p:nvPr/>
                </p:nvSpPr>
                <p:spPr>
                  <a:xfrm>
                    <a:off x="2488930" y="583317"/>
                    <a:ext cx="45716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174" extrusionOk="0">
                        <a:moveTo>
                          <a:pt x="259" y="1"/>
                        </a:moveTo>
                        <a:cubicBezTo>
                          <a:pt x="168" y="77"/>
                          <a:pt x="107" y="138"/>
                          <a:pt x="0" y="214"/>
                        </a:cubicBezTo>
                        <a:lnTo>
                          <a:pt x="0" y="945"/>
                        </a:lnTo>
                        <a:cubicBezTo>
                          <a:pt x="107" y="1052"/>
                          <a:pt x="168" y="1082"/>
                          <a:pt x="274" y="1174"/>
                        </a:cubicBezTo>
                        <a:lnTo>
                          <a:pt x="1234" y="1174"/>
                        </a:lnTo>
                        <a:cubicBezTo>
                          <a:pt x="1326" y="1082"/>
                          <a:pt x="1387" y="1052"/>
                          <a:pt x="1493" y="945"/>
                        </a:cubicBezTo>
                        <a:lnTo>
                          <a:pt x="1478" y="214"/>
                        </a:lnTo>
                        <a:cubicBezTo>
                          <a:pt x="1371" y="138"/>
                          <a:pt x="1310" y="77"/>
                          <a:pt x="118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6" name="Google Shape;406;p1"/>
                  <p:cNvSpPr/>
                  <p:nvPr/>
                </p:nvSpPr>
                <p:spPr>
                  <a:xfrm>
                    <a:off x="2534616" y="583317"/>
                    <a:ext cx="46634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1174" extrusionOk="0">
                        <a:moveTo>
                          <a:pt x="275" y="1"/>
                        </a:moveTo>
                        <a:cubicBezTo>
                          <a:pt x="183" y="77"/>
                          <a:pt x="122" y="138"/>
                          <a:pt x="0" y="214"/>
                        </a:cubicBezTo>
                        <a:lnTo>
                          <a:pt x="31" y="945"/>
                        </a:lnTo>
                        <a:cubicBezTo>
                          <a:pt x="137" y="1052"/>
                          <a:pt x="198" y="1082"/>
                          <a:pt x="305" y="1174"/>
                        </a:cubicBezTo>
                        <a:lnTo>
                          <a:pt x="1265" y="1174"/>
                        </a:lnTo>
                        <a:cubicBezTo>
                          <a:pt x="1356" y="1082"/>
                          <a:pt x="1417" y="1052"/>
                          <a:pt x="1524" y="945"/>
                        </a:cubicBezTo>
                        <a:lnTo>
                          <a:pt x="1509" y="214"/>
                        </a:lnTo>
                        <a:cubicBezTo>
                          <a:pt x="1402" y="138"/>
                          <a:pt x="1341" y="77"/>
                          <a:pt x="120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" name="Google Shape;407;p1"/>
                  <p:cNvSpPr/>
                  <p:nvPr/>
                </p:nvSpPr>
                <p:spPr>
                  <a:xfrm>
                    <a:off x="2582168" y="583317"/>
                    <a:ext cx="46634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1174" extrusionOk="0">
                        <a:moveTo>
                          <a:pt x="259" y="1"/>
                        </a:moveTo>
                        <a:cubicBezTo>
                          <a:pt x="168" y="77"/>
                          <a:pt x="92" y="138"/>
                          <a:pt x="0" y="214"/>
                        </a:cubicBezTo>
                        <a:lnTo>
                          <a:pt x="16" y="945"/>
                        </a:lnTo>
                        <a:cubicBezTo>
                          <a:pt x="122" y="1052"/>
                          <a:pt x="183" y="1082"/>
                          <a:pt x="305" y="1174"/>
                        </a:cubicBezTo>
                        <a:lnTo>
                          <a:pt x="1250" y="1174"/>
                        </a:lnTo>
                        <a:cubicBezTo>
                          <a:pt x="1341" y="1082"/>
                          <a:pt x="1417" y="1052"/>
                          <a:pt x="1524" y="945"/>
                        </a:cubicBezTo>
                        <a:lnTo>
                          <a:pt x="1478" y="214"/>
                        </a:lnTo>
                        <a:cubicBezTo>
                          <a:pt x="1372" y="138"/>
                          <a:pt x="1311" y="77"/>
                          <a:pt x="118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" name="Google Shape;408;p1"/>
                  <p:cNvSpPr/>
                  <p:nvPr/>
                </p:nvSpPr>
                <p:spPr>
                  <a:xfrm>
                    <a:off x="2345324" y="620618"/>
                    <a:ext cx="47124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235" extrusionOk="0">
                        <a:moveTo>
                          <a:pt x="320" y="0"/>
                        </a:moveTo>
                        <a:cubicBezTo>
                          <a:pt x="214" y="92"/>
                          <a:pt x="153" y="138"/>
                          <a:pt x="46" y="229"/>
                        </a:cubicBezTo>
                        <a:lnTo>
                          <a:pt x="1" y="1006"/>
                        </a:lnTo>
                        <a:cubicBezTo>
                          <a:pt x="92" y="1097"/>
                          <a:pt x="153" y="1143"/>
                          <a:pt x="275" y="1235"/>
                        </a:cubicBezTo>
                        <a:lnTo>
                          <a:pt x="1235" y="1235"/>
                        </a:lnTo>
                        <a:cubicBezTo>
                          <a:pt x="1357" y="1143"/>
                          <a:pt x="1417" y="1097"/>
                          <a:pt x="1524" y="1006"/>
                        </a:cubicBezTo>
                        <a:lnTo>
                          <a:pt x="1539" y="229"/>
                        </a:lnTo>
                        <a:cubicBezTo>
                          <a:pt x="1448" y="138"/>
                          <a:pt x="1387" y="92"/>
                          <a:pt x="128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9" name="Google Shape;409;p1"/>
                  <p:cNvSpPr/>
                  <p:nvPr/>
                </p:nvSpPr>
                <p:spPr>
                  <a:xfrm>
                    <a:off x="2839514" y="306846"/>
                    <a:ext cx="43391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946" extrusionOk="0">
                        <a:moveTo>
                          <a:pt x="214" y="1"/>
                        </a:moveTo>
                        <a:cubicBezTo>
                          <a:pt x="138" y="62"/>
                          <a:pt x="77" y="107"/>
                          <a:pt x="1" y="184"/>
                        </a:cubicBezTo>
                        <a:lnTo>
                          <a:pt x="92" y="763"/>
                        </a:lnTo>
                        <a:cubicBezTo>
                          <a:pt x="199" y="823"/>
                          <a:pt x="244" y="869"/>
                          <a:pt x="366" y="945"/>
                        </a:cubicBezTo>
                        <a:lnTo>
                          <a:pt x="1204" y="945"/>
                        </a:lnTo>
                        <a:cubicBezTo>
                          <a:pt x="1280" y="884"/>
                          <a:pt x="1341" y="839"/>
                          <a:pt x="1418" y="763"/>
                        </a:cubicBezTo>
                        <a:lnTo>
                          <a:pt x="1311" y="184"/>
                        </a:lnTo>
                        <a:cubicBezTo>
                          <a:pt x="1204" y="123"/>
                          <a:pt x="1143" y="77"/>
                          <a:pt x="10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" name="Google Shape;410;p1"/>
                  <p:cNvSpPr/>
                  <p:nvPr/>
                </p:nvSpPr>
                <p:spPr>
                  <a:xfrm>
                    <a:off x="2801295" y="336681"/>
                    <a:ext cx="44309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8" h="976" extrusionOk="0">
                        <a:moveTo>
                          <a:pt x="229" y="1"/>
                        </a:moveTo>
                        <a:cubicBezTo>
                          <a:pt x="122" y="62"/>
                          <a:pt x="92" y="92"/>
                          <a:pt x="0" y="168"/>
                        </a:cubicBezTo>
                        <a:lnTo>
                          <a:pt x="76" y="778"/>
                        </a:lnTo>
                        <a:lnTo>
                          <a:pt x="351" y="976"/>
                        </a:lnTo>
                        <a:lnTo>
                          <a:pt x="1219" y="976"/>
                        </a:lnTo>
                        <a:cubicBezTo>
                          <a:pt x="1311" y="900"/>
                          <a:pt x="1341" y="854"/>
                          <a:pt x="1448" y="778"/>
                        </a:cubicBezTo>
                        <a:lnTo>
                          <a:pt x="1341" y="168"/>
                        </a:lnTo>
                        <a:cubicBezTo>
                          <a:pt x="1250" y="123"/>
                          <a:pt x="1189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" name="Google Shape;411;p1"/>
                  <p:cNvSpPr/>
                  <p:nvPr/>
                </p:nvSpPr>
                <p:spPr>
                  <a:xfrm>
                    <a:off x="2843707" y="336681"/>
                    <a:ext cx="44798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4" h="976" extrusionOk="0">
                        <a:moveTo>
                          <a:pt x="229" y="1"/>
                        </a:moveTo>
                        <a:cubicBezTo>
                          <a:pt x="138" y="62"/>
                          <a:pt x="92" y="92"/>
                          <a:pt x="1" y="168"/>
                        </a:cubicBezTo>
                        <a:lnTo>
                          <a:pt x="92" y="778"/>
                        </a:lnTo>
                        <a:lnTo>
                          <a:pt x="382" y="976"/>
                        </a:lnTo>
                        <a:lnTo>
                          <a:pt x="1235" y="976"/>
                        </a:lnTo>
                        <a:cubicBezTo>
                          <a:pt x="1326" y="900"/>
                          <a:pt x="1387" y="854"/>
                          <a:pt x="1463" y="778"/>
                        </a:cubicBezTo>
                        <a:lnTo>
                          <a:pt x="1357" y="168"/>
                        </a:lnTo>
                        <a:cubicBezTo>
                          <a:pt x="1235" y="123"/>
                          <a:pt x="1174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2" name="Google Shape;412;p1"/>
                  <p:cNvSpPr/>
                  <p:nvPr/>
                </p:nvSpPr>
                <p:spPr>
                  <a:xfrm>
                    <a:off x="2805946" y="367006"/>
                    <a:ext cx="44798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4" h="1006" extrusionOk="0">
                        <a:moveTo>
                          <a:pt x="229" y="0"/>
                        </a:moveTo>
                        <a:cubicBezTo>
                          <a:pt x="123" y="76"/>
                          <a:pt x="92" y="122"/>
                          <a:pt x="1" y="198"/>
                        </a:cubicBezTo>
                        <a:lnTo>
                          <a:pt x="92" y="823"/>
                        </a:lnTo>
                        <a:lnTo>
                          <a:pt x="382" y="1006"/>
                        </a:lnTo>
                        <a:lnTo>
                          <a:pt x="1235" y="1006"/>
                        </a:lnTo>
                        <a:cubicBezTo>
                          <a:pt x="1326" y="930"/>
                          <a:pt x="1372" y="899"/>
                          <a:pt x="1463" y="823"/>
                        </a:cubicBezTo>
                        <a:lnTo>
                          <a:pt x="1372" y="198"/>
                        </a:lnTo>
                        <a:lnTo>
                          <a:pt x="1082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3" name="Google Shape;413;p1"/>
                  <p:cNvSpPr/>
                  <p:nvPr/>
                </p:nvSpPr>
                <p:spPr>
                  <a:xfrm>
                    <a:off x="2848847" y="367006"/>
                    <a:ext cx="44768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" h="1006" extrusionOk="0">
                        <a:moveTo>
                          <a:pt x="229" y="0"/>
                        </a:moveTo>
                        <a:cubicBezTo>
                          <a:pt x="137" y="76"/>
                          <a:pt x="92" y="122"/>
                          <a:pt x="0" y="198"/>
                        </a:cubicBezTo>
                        <a:lnTo>
                          <a:pt x="92" y="823"/>
                        </a:lnTo>
                        <a:lnTo>
                          <a:pt x="381" y="1006"/>
                        </a:lnTo>
                        <a:lnTo>
                          <a:pt x="1234" y="1006"/>
                        </a:lnTo>
                        <a:cubicBezTo>
                          <a:pt x="1341" y="930"/>
                          <a:pt x="1372" y="899"/>
                          <a:pt x="1463" y="823"/>
                        </a:cubicBezTo>
                        <a:lnTo>
                          <a:pt x="1356" y="198"/>
                        </a:lnTo>
                        <a:cubicBezTo>
                          <a:pt x="1234" y="122"/>
                          <a:pt x="1189" y="76"/>
                          <a:pt x="108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4" name="Google Shape;414;p1"/>
                  <p:cNvSpPr/>
                  <p:nvPr/>
                </p:nvSpPr>
                <p:spPr>
                  <a:xfrm>
                    <a:off x="2342999" y="658838"/>
                    <a:ext cx="48501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5" h="1266" extrusionOk="0">
                        <a:moveTo>
                          <a:pt x="351" y="1"/>
                        </a:moveTo>
                        <a:cubicBezTo>
                          <a:pt x="214" y="107"/>
                          <a:pt x="153" y="138"/>
                          <a:pt x="46" y="229"/>
                        </a:cubicBezTo>
                        <a:lnTo>
                          <a:pt x="0" y="1037"/>
                        </a:lnTo>
                        <a:cubicBezTo>
                          <a:pt x="92" y="1113"/>
                          <a:pt x="153" y="1174"/>
                          <a:pt x="275" y="1265"/>
                        </a:cubicBezTo>
                        <a:lnTo>
                          <a:pt x="1234" y="1265"/>
                        </a:lnTo>
                        <a:cubicBezTo>
                          <a:pt x="1372" y="1189"/>
                          <a:pt x="1433" y="1128"/>
                          <a:pt x="1539" y="1037"/>
                        </a:cubicBezTo>
                        <a:lnTo>
                          <a:pt x="1585" y="229"/>
                        </a:lnTo>
                        <a:cubicBezTo>
                          <a:pt x="1463" y="153"/>
                          <a:pt x="1417" y="107"/>
                          <a:pt x="131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5" name="Google Shape;415;p1"/>
                  <p:cNvSpPr/>
                  <p:nvPr/>
                </p:nvSpPr>
                <p:spPr>
                  <a:xfrm>
                    <a:off x="2809679" y="398218"/>
                    <a:ext cx="45716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38" extrusionOk="0">
                        <a:moveTo>
                          <a:pt x="229" y="1"/>
                        </a:moveTo>
                        <a:cubicBezTo>
                          <a:pt x="138" y="92"/>
                          <a:pt x="107" y="123"/>
                          <a:pt x="1" y="199"/>
                        </a:cubicBezTo>
                        <a:lnTo>
                          <a:pt x="107" y="854"/>
                        </a:lnTo>
                        <a:lnTo>
                          <a:pt x="381" y="1037"/>
                        </a:lnTo>
                        <a:lnTo>
                          <a:pt x="1265" y="1037"/>
                        </a:lnTo>
                        <a:cubicBezTo>
                          <a:pt x="1357" y="961"/>
                          <a:pt x="1402" y="930"/>
                          <a:pt x="1494" y="854"/>
                        </a:cubicBezTo>
                        <a:lnTo>
                          <a:pt x="1402" y="199"/>
                        </a:lnTo>
                        <a:cubicBezTo>
                          <a:pt x="1280" y="123"/>
                          <a:pt x="1219" y="92"/>
                          <a:pt x="109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6" name="Google Shape;416;p1"/>
                  <p:cNvSpPr/>
                  <p:nvPr/>
                </p:nvSpPr>
                <p:spPr>
                  <a:xfrm>
                    <a:off x="2853499" y="398218"/>
                    <a:ext cx="45716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38" extrusionOk="0">
                        <a:moveTo>
                          <a:pt x="229" y="1"/>
                        </a:moveTo>
                        <a:cubicBezTo>
                          <a:pt x="138" y="92"/>
                          <a:pt x="92" y="123"/>
                          <a:pt x="1" y="199"/>
                        </a:cubicBezTo>
                        <a:lnTo>
                          <a:pt x="92" y="854"/>
                        </a:lnTo>
                        <a:lnTo>
                          <a:pt x="382" y="1037"/>
                        </a:lnTo>
                        <a:lnTo>
                          <a:pt x="1265" y="1037"/>
                        </a:lnTo>
                        <a:cubicBezTo>
                          <a:pt x="1357" y="961"/>
                          <a:pt x="1387" y="930"/>
                          <a:pt x="1494" y="854"/>
                        </a:cubicBezTo>
                        <a:lnTo>
                          <a:pt x="1372" y="199"/>
                        </a:lnTo>
                        <a:lnTo>
                          <a:pt x="1082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7" name="Google Shape;417;p1"/>
                  <p:cNvSpPr/>
                  <p:nvPr/>
                </p:nvSpPr>
                <p:spPr>
                  <a:xfrm>
                    <a:off x="2340184" y="698465"/>
                    <a:ext cx="49450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327" extrusionOk="0">
                        <a:moveTo>
                          <a:pt x="336" y="1"/>
                        </a:moveTo>
                        <a:cubicBezTo>
                          <a:pt x="229" y="108"/>
                          <a:pt x="153" y="153"/>
                          <a:pt x="31" y="260"/>
                        </a:cubicBezTo>
                        <a:lnTo>
                          <a:pt x="1" y="1067"/>
                        </a:lnTo>
                        <a:cubicBezTo>
                          <a:pt x="108" y="1174"/>
                          <a:pt x="169" y="1220"/>
                          <a:pt x="290" y="1326"/>
                        </a:cubicBezTo>
                        <a:lnTo>
                          <a:pt x="1281" y="1326"/>
                        </a:lnTo>
                        <a:cubicBezTo>
                          <a:pt x="1387" y="1220"/>
                          <a:pt x="1464" y="1174"/>
                          <a:pt x="1585" y="1067"/>
                        </a:cubicBezTo>
                        <a:lnTo>
                          <a:pt x="1616" y="260"/>
                        </a:lnTo>
                        <a:cubicBezTo>
                          <a:pt x="1525" y="153"/>
                          <a:pt x="1448" y="108"/>
                          <a:pt x="131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8" name="Google Shape;418;p1"/>
                  <p:cNvSpPr/>
                  <p:nvPr/>
                </p:nvSpPr>
                <p:spPr>
                  <a:xfrm>
                    <a:off x="2640431" y="443934"/>
                    <a:ext cx="44339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9" h="1052" extrusionOk="0">
                        <a:moveTo>
                          <a:pt x="245" y="0"/>
                        </a:moveTo>
                        <a:cubicBezTo>
                          <a:pt x="153" y="76"/>
                          <a:pt x="92" y="122"/>
                          <a:pt x="1" y="198"/>
                        </a:cubicBezTo>
                        <a:lnTo>
                          <a:pt x="31" y="853"/>
                        </a:lnTo>
                        <a:cubicBezTo>
                          <a:pt x="123" y="929"/>
                          <a:pt x="184" y="975"/>
                          <a:pt x="306" y="1051"/>
                        </a:cubicBezTo>
                        <a:lnTo>
                          <a:pt x="1189" y="1051"/>
                        </a:lnTo>
                        <a:cubicBezTo>
                          <a:pt x="1296" y="975"/>
                          <a:pt x="1342" y="929"/>
                          <a:pt x="1448" y="853"/>
                        </a:cubicBezTo>
                        <a:lnTo>
                          <a:pt x="1387" y="198"/>
                        </a:lnTo>
                        <a:cubicBezTo>
                          <a:pt x="1296" y="122"/>
                          <a:pt x="1235" y="61"/>
                          <a:pt x="11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9" name="Google Shape;419;p1"/>
                  <p:cNvSpPr/>
                  <p:nvPr/>
                </p:nvSpPr>
                <p:spPr>
                  <a:xfrm>
                    <a:off x="2683791" y="443934"/>
                    <a:ext cx="45716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52" extrusionOk="0">
                        <a:moveTo>
                          <a:pt x="260" y="0"/>
                        </a:moveTo>
                        <a:cubicBezTo>
                          <a:pt x="153" y="76"/>
                          <a:pt x="107" y="122"/>
                          <a:pt x="1" y="198"/>
                        </a:cubicBezTo>
                        <a:lnTo>
                          <a:pt x="62" y="853"/>
                        </a:lnTo>
                        <a:lnTo>
                          <a:pt x="351" y="1051"/>
                        </a:lnTo>
                        <a:lnTo>
                          <a:pt x="1250" y="1051"/>
                        </a:lnTo>
                        <a:cubicBezTo>
                          <a:pt x="1342" y="975"/>
                          <a:pt x="1403" y="929"/>
                          <a:pt x="1494" y="853"/>
                        </a:cubicBezTo>
                        <a:lnTo>
                          <a:pt x="1418" y="198"/>
                        </a:lnTo>
                        <a:cubicBezTo>
                          <a:pt x="1296" y="122"/>
                          <a:pt x="1250" y="61"/>
                          <a:pt x="112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0" name="Google Shape;420;p1"/>
                  <p:cNvSpPr/>
                  <p:nvPr/>
                </p:nvSpPr>
                <p:spPr>
                  <a:xfrm>
                    <a:off x="2727610" y="443934"/>
                    <a:ext cx="46206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0" h="1052" extrusionOk="0">
                        <a:moveTo>
                          <a:pt x="245" y="0"/>
                        </a:moveTo>
                        <a:cubicBezTo>
                          <a:pt x="153" y="76"/>
                          <a:pt x="92" y="122"/>
                          <a:pt x="1" y="198"/>
                        </a:cubicBezTo>
                        <a:lnTo>
                          <a:pt x="77" y="853"/>
                        </a:lnTo>
                        <a:lnTo>
                          <a:pt x="367" y="1051"/>
                        </a:lnTo>
                        <a:lnTo>
                          <a:pt x="1266" y="1051"/>
                        </a:lnTo>
                        <a:cubicBezTo>
                          <a:pt x="1357" y="975"/>
                          <a:pt x="1418" y="929"/>
                          <a:pt x="1509" y="853"/>
                        </a:cubicBezTo>
                        <a:lnTo>
                          <a:pt x="1433" y="198"/>
                        </a:lnTo>
                        <a:cubicBezTo>
                          <a:pt x="1311" y="122"/>
                          <a:pt x="1266" y="61"/>
                          <a:pt x="112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1" name="Google Shape;421;p1"/>
                  <p:cNvSpPr/>
                  <p:nvPr/>
                </p:nvSpPr>
                <p:spPr>
                  <a:xfrm>
                    <a:off x="2772378" y="443934"/>
                    <a:ext cx="45716" cy="321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52" extrusionOk="0">
                        <a:moveTo>
                          <a:pt x="229" y="0"/>
                        </a:moveTo>
                        <a:cubicBezTo>
                          <a:pt x="153" y="76"/>
                          <a:pt x="107" y="122"/>
                          <a:pt x="1" y="198"/>
                        </a:cubicBezTo>
                        <a:lnTo>
                          <a:pt x="77" y="853"/>
                        </a:lnTo>
                        <a:lnTo>
                          <a:pt x="366" y="1051"/>
                        </a:lnTo>
                        <a:lnTo>
                          <a:pt x="1265" y="1051"/>
                        </a:lnTo>
                        <a:cubicBezTo>
                          <a:pt x="1341" y="975"/>
                          <a:pt x="1402" y="929"/>
                          <a:pt x="1494" y="853"/>
                        </a:cubicBezTo>
                        <a:lnTo>
                          <a:pt x="1402" y="198"/>
                        </a:lnTo>
                        <a:cubicBezTo>
                          <a:pt x="1296" y="122"/>
                          <a:pt x="1220" y="61"/>
                          <a:pt x="11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2" name="Google Shape;422;p1"/>
                  <p:cNvSpPr/>
                  <p:nvPr/>
                </p:nvSpPr>
                <p:spPr>
                  <a:xfrm>
                    <a:off x="2641838" y="476554"/>
                    <a:ext cx="45716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98" extrusionOk="0">
                        <a:moveTo>
                          <a:pt x="260" y="1"/>
                        </a:moveTo>
                        <a:cubicBezTo>
                          <a:pt x="153" y="92"/>
                          <a:pt x="107" y="138"/>
                          <a:pt x="1" y="214"/>
                        </a:cubicBezTo>
                        <a:lnTo>
                          <a:pt x="46" y="900"/>
                        </a:lnTo>
                        <a:cubicBezTo>
                          <a:pt x="153" y="976"/>
                          <a:pt x="214" y="1021"/>
                          <a:pt x="336" y="1098"/>
                        </a:cubicBezTo>
                        <a:lnTo>
                          <a:pt x="1250" y="1098"/>
                        </a:lnTo>
                        <a:cubicBezTo>
                          <a:pt x="1341" y="1037"/>
                          <a:pt x="1402" y="976"/>
                          <a:pt x="1494" y="900"/>
                        </a:cubicBezTo>
                        <a:lnTo>
                          <a:pt x="1433" y="214"/>
                        </a:lnTo>
                        <a:cubicBezTo>
                          <a:pt x="1326" y="138"/>
                          <a:pt x="1265" y="92"/>
                          <a:pt x="11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3" name="Google Shape;423;p1"/>
                  <p:cNvSpPr/>
                  <p:nvPr/>
                </p:nvSpPr>
                <p:spPr>
                  <a:xfrm>
                    <a:off x="2687065" y="476554"/>
                    <a:ext cx="45716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098" extrusionOk="0">
                        <a:moveTo>
                          <a:pt x="244" y="1"/>
                        </a:moveTo>
                        <a:cubicBezTo>
                          <a:pt x="153" y="92"/>
                          <a:pt x="92" y="138"/>
                          <a:pt x="0" y="214"/>
                        </a:cubicBezTo>
                        <a:lnTo>
                          <a:pt x="46" y="900"/>
                        </a:lnTo>
                        <a:cubicBezTo>
                          <a:pt x="168" y="976"/>
                          <a:pt x="214" y="1021"/>
                          <a:pt x="336" y="1098"/>
                        </a:cubicBezTo>
                        <a:lnTo>
                          <a:pt x="1250" y="1098"/>
                        </a:lnTo>
                        <a:cubicBezTo>
                          <a:pt x="1341" y="1037"/>
                          <a:pt x="1402" y="976"/>
                          <a:pt x="1494" y="900"/>
                        </a:cubicBezTo>
                        <a:lnTo>
                          <a:pt x="1417" y="214"/>
                        </a:lnTo>
                        <a:cubicBezTo>
                          <a:pt x="1311" y="138"/>
                          <a:pt x="1250" y="92"/>
                          <a:pt x="11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4" name="Google Shape;424;p1"/>
                  <p:cNvSpPr/>
                  <p:nvPr/>
                </p:nvSpPr>
                <p:spPr>
                  <a:xfrm>
                    <a:off x="2731343" y="476554"/>
                    <a:ext cx="46665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098" extrusionOk="0">
                        <a:moveTo>
                          <a:pt x="245" y="1"/>
                        </a:moveTo>
                        <a:cubicBezTo>
                          <a:pt x="153" y="92"/>
                          <a:pt x="92" y="138"/>
                          <a:pt x="1" y="214"/>
                        </a:cubicBezTo>
                        <a:lnTo>
                          <a:pt x="77" y="900"/>
                        </a:lnTo>
                        <a:cubicBezTo>
                          <a:pt x="184" y="976"/>
                          <a:pt x="245" y="1021"/>
                          <a:pt x="351" y="1098"/>
                        </a:cubicBezTo>
                        <a:lnTo>
                          <a:pt x="1265" y="1098"/>
                        </a:lnTo>
                        <a:cubicBezTo>
                          <a:pt x="1372" y="1037"/>
                          <a:pt x="1418" y="976"/>
                          <a:pt x="1524" y="900"/>
                        </a:cubicBezTo>
                        <a:lnTo>
                          <a:pt x="1448" y="214"/>
                        </a:lnTo>
                        <a:cubicBezTo>
                          <a:pt x="1326" y="138"/>
                          <a:pt x="1250" y="92"/>
                          <a:pt x="114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5" name="Google Shape;425;p1"/>
                  <p:cNvSpPr/>
                  <p:nvPr/>
                </p:nvSpPr>
                <p:spPr>
                  <a:xfrm>
                    <a:off x="2776111" y="476554"/>
                    <a:ext cx="46665" cy="33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098" extrusionOk="0">
                        <a:moveTo>
                          <a:pt x="244" y="1"/>
                        </a:moveTo>
                        <a:cubicBezTo>
                          <a:pt x="153" y="92"/>
                          <a:pt x="92" y="138"/>
                          <a:pt x="1" y="214"/>
                        </a:cubicBezTo>
                        <a:lnTo>
                          <a:pt x="77" y="900"/>
                        </a:lnTo>
                        <a:cubicBezTo>
                          <a:pt x="183" y="976"/>
                          <a:pt x="244" y="1021"/>
                          <a:pt x="351" y="1098"/>
                        </a:cubicBezTo>
                        <a:lnTo>
                          <a:pt x="1280" y="1098"/>
                        </a:lnTo>
                        <a:cubicBezTo>
                          <a:pt x="1372" y="1037"/>
                          <a:pt x="1433" y="976"/>
                          <a:pt x="1524" y="900"/>
                        </a:cubicBezTo>
                        <a:lnTo>
                          <a:pt x="1433" y="214"/>
                        </a:lnTo>
                        <a:cubicBezTo>
                          <a:pt x="1311" y="138"/>
                          <a:pt x="1250" y="92"/>
                          <a:pt x="11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6" name="Google Shape;426;p1"/>
                  <p:cNvSpPr/>
                  <p:nvPr/>
                </p:nvSpPr>
                <p:spPr>
                  <a:xfrm>
                    <a:off x="2644164" y="511529"/>
                    <a:ext cx="46206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0" h="1128" extrusionOk="0">
                        <a:moveTo>
                          <a:pt x="260" y="0"/>
                        </a:moveTo>
                        <a:cubicBezTo>
                          <a:pt x="153" y="76"/>
                          <a:pt x="107" y="137"/>
                          <a:pt x="1" y="214"/>
                        </a:cubicBezTo>
                        <a:lnTo>
                          <a:pt x="46" y="914"/>
                        </a:lnTo>
                        <a:cubicBezTo>
                          <a:pt x="153" y="991"/>
                          <a:pt x="214" y="1052"/>
                          <a:pt x="336" y="1128"/>
                        </a:cubicBezTo>
                        <a:lnTo>
                          <a:pt x="1265" y="1128"/>
                        </a:lnTo>
                        <a:cubicBezTo>
                          <a:pt x="1357" y="1052"/>
                          <a:pt x="1418" y="991"/>
                          <a:pt x="1509" y="914"/>
                        </a:cubicBezTo>
                        <a:lnTo>
                          <a:pt x="1448" y="214"/>
                        </a:lnTo>
                        <a:cubicBezTo>
                          <a:pt x="1342" y="122"/>
                          <a:pt x="1281" y="76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7" name="Google Shape;427;p1"/>
                  <p:cNvSpPr/>
                  <p:nvPr/>
                </p:nvSpPr>
                <p:spPr>
                  <a:xfrm>
                    <a:off x="2690339" y="511529"/>
                    <a:ext cx="46175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9" h="1128" extrusionOk="0">
                        <a:moveTo>
                          <a:pt x="244" y="0"/>
                        </a:moveTo>
                        <a:cubicBezTo>
                          <a:pt x="152" y="76"/>
                          <a:pt x="92" y="137"/>
                          <a:pt x="0" y="214"/>
                        </a:cubicBezTo>
                        <a:lnTo>
                          <a:pt x="61" y="914"/>
                        </a:lnTo>
                        <a:cubicBezTo>
                          <a:pt x="168" y="991"/>
                          <a:pt x="229" y="1052"/>
                          <a:pt x="335" y="1128"/>
                        </a:cubicBezTo>
                        <a:lnTo>
                          <a:pt x="1249" y="1128"/>
                        </a:lnTo>
                        <a:cubicBezTo>
                          <a:pt x="1356" y="1052"/>
                          <a:pt x="1417" y="991"/>
                          <a:pt x="1508" y="914"/>
                        </a:cubicBezTo>
                        <a:lnTo>
                          <a:pt x="1432" y="214"/>
                        </a:lnTo>
                        <a:cubicBezTo>
                          <a:pt x="1310" y="122"/>
                          <a:pt x="1265" y="76"/>
                          <a:pt x="115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8" name="Google Shape;428;p1"/>
                  <p:cNvSpPr/>
                  <p:nvPr/>
                </p:nvSpPr>
                <p:spPr>
                  <a:xfrm>
                    <a:off x="2735077" y="511529"/>
                    <a:ext cx="46665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128" extrusionOk="0">
                        <a:moveTo>
                          <a:pt x="260" y="0"/>
                        </a:moveTo>
                        <a:cubicBezTo>
                          <a:pt x="153" y="76"/>
                          <a:pt x="107" y="137"/>
                          <a:pt x="1" y="214"/>
                        </a:cubicBezTo>
                        <a:lnTo>
                          <a:pt x="77" y="914"/>
                        </a:lnTo>
                        <a:cubicBezTo>
                          <a:pt x="199" y="991"/>
                          <a:pt x="245" y="1052"/>
                          <a:pt x="366" y="1128"/>
                        </a:cubicBezTo>
                        <a:lnTo>
                          <a:pt x="1281" y="1128"/>
                        </a:lnTo>
                        <a:cubicBezTo>
                          <a:pt x="1372" y="1052"/>
                          <a:pt x="1433" y="991"/>
                          <a:pt x="1524" y="914"/>
                        </a:cubicBezTo>
                        <a:lnTo>
                          <a:pt x="1448" y="214"/>
                        </a:lnTo>
                        <a:cubicBezTo>
                          <a:pt x="1342" y="122"/>
                          <a:pt x="1265" y="76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9" name="Google Shape;429;p1"/>
                  <p:cNvSpPr/>
                  <p:nvPr/>
                </p:nvSpPr>
                <p:spPr>
                  <a:xfrm>
                    <a:off x="2780303" y="511529"/>
                    <a:ext cx="47124" cy="345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0" h="1128" extrusionOk="0">
                        <a:moveTo>
                          <a:pt x="244" y="0"/>
                        </a:moveTo>
                        <a:cubicBezTo>
                          <a:pt x="153" y="76"/>
                          <a:pt x="92" y="137"/>
                          <a:pt x="1" y="214"/>
                        </a:cubicBezTo>
                        <a:lnTo>
                          <a:pt x="62" y="914"/>
                        </a:lnTo>
                        <a:cubicBezTo>
                          <a:pt x="199" y="991"/>
                          <a:pt x="260" y="1052"/>
                          <a:pt x="382" y="1128"/>
                        </a:cubicBezTo>
                        <a:lnTo>
                          <a:pt x="1296" y="1128"/>
                        </a:lnTo>
                        <a:cubicBezTo>
                          <a:pt x="1387" y="1052"/>
                          <a:pt x="1448" y="991"/>
                          <a:pt x="1539" y="914"/>
                        </a:cubicBezTo>
                        <a:lnTo>
                          <a:pt x="1448" y="214"/>
                        </a:lnTo>
                        <a:cubicBezTo>
                          <a:pt x="1326" y="122"/>
                          <a:pt x="1265" y="76"/>
                          <a:pt x="115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0" name="Google Shape;430;p1"/>
                  <p:cNvSpPr/>
                  <p:nvPr/>
                </p:nvSpPr>
                <p:spPr>
                  <a:xfrm>
                    <a:off x="2647438" y="546964"/>
                    <a:ext cx="45716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4" h="1143" extrusionOk="0">
                        <a:moveTo>
                          <a:pt x="259" y="0"/>
                        </a:moveTo>
                        <a:cubicBezTo>
                          <a:pt x="153" y="76"/>
                          <a:pt x="92" y="137"/>
                          <a:pt x="0" y="214"/>
                        </a:cubicBezTo>
                        <a:lnTo>
                          <a:pt x="31" y="945"/>
                        </a:lnTo>
                        <a:cubicBezTo>
                          <a:pt x="153" y="1021"/>
                          <a:pt x="198" y="1067"/>
                          <a:pt x="320" y="1143"/>
                        </a:cubicBezTo>
                        <a:lnTo>
                          <a:pt x="1250" y="1143"/>
                        </a:lnTo>
                        <a:cubicBezTo>
                          <a:pt x="1341" y="1067"/>
                          <a:pt x="1402" y="1021"/>
                          <a:pt x="1494" y="945"/>
                        </a:cubicBezTo>
                        <a:lnTo>
                          <a:pt x="1448" y="214"/>
                        </a:lnTo>
                        <a:cubicBezTo>
                          <a:pt x="1326" y="122"/>
                          <a:pt x="1265" y="76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1" name="Google Shape;431;p1"/>
                  <p:cNvSpPr/>
                  <p:nvPr/>
                </p:nvSpPr>
                <p:spPr>
                  <a:xfrm>
                    <a:off x="2693124" y="546964"/>
                    <a:ext cx="46665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5" h="1143" extrusionOk="0">
                        <a:moveTo>
                          <a:pt x="260" y="0"/>
                        </a:moveTo>
                        <a:cubicBezTo>
                          <a:pt x="153" y="76"/>
                          <a:pt x="107" y="137"/>
                          <a:pt x="1" y="214"/>
                        </a:cubicBezTo>
                        <a:lnTo>
                          <a:pt x="61" y="945"/>
                        </a:lnTo>
                        <a:cubicBezTo>
                          <a:pt x="183" y="1021"/>
                          <a:pt x="229" y="1067"/>
                          <a:pt x="351" y="1143"/>
                        </a:cubicBezTo>
                        <a:lnTo>
                          <a:pt x="1280" y="1143"/>
                        </a:lnTo>
                        <a:cubicBezTo>
                          <a:pt x="1372" y="1067"/>
                          <a:pt x="1433" y="1021"/>
                          <a:pt x="1524" y="945"/>
                        </a:cubicBezTo>
                        <a:lnTo>
                          <a:pt x="1448" y="214"/>
                        </a:lnTo>
                        <a:cubicBezTo>
                          <a:pt x="1341" y="122"/>
                          <a:pt x="1280" y="76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2" name="Google Shape;432;p1"/>
                  <p:cNvSpPr/>
                  <p:nvPr/>
                </p:nvSpPr>
                <p:spPr>
                  <a:xfrm>
                    <a:off x="2738810" y="546964"/>
                    <a:ext cx="47583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143" extrusionOk="0">
                        <a:moveTo>
                          <a:pt x="244" y="0"/>
                        </a:moveTo>
                        <a:cubicBezTo>
                          <a:pt x="153" y="76"/>
                          <a:pt x="92" y="137"/>
                          <a:pt x="1" y="214"/>
                        </a:cubicBezTo>
                        <a:lnTo>
                          <a:pt x="77" y="945"/>
                        </a:lnTo>
                        <a:cubicBezTo>
                          <a:pt x="183" y="1021"/>
                          <a:pt x="260" y="1067"/>
                          <a:pt x="382" y="1143"/>
                        </a:cubicBezTo>
                        <a:lnTo>
                          <a:pt x="1311" y="1143"/>
                        </a:lnTo>
                        <a:cubicBezTo>
                          <a:pt x="1402" y="1067"/>
                          <a:pt x="1463" y="1021"/>
                          <a:pt x="1555" y="945"/>
                        </a:cubicBezTo>
                        <a:lnTo>
                          <a:pt x="1463" y="214"/>
                        </a:lnTo>
                        <a:cubicBezTo>
                          <a:pt x="1357" y="122"/>
                          <a:pt x="1280" y="76"/>
                          <a:pt x="115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3" name="Google Shape;433;p1"/>
                  <p:cNvSpPr/>
                  <p:nvPr/>
                </p:nvSpPr>
                <p:spPr>
                  <a:xfrm>
                    <a:off x="2784037" y="546964"/>
                    <a:ext cx="48532" cy="34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6" h="1143" extrusionOk="0">
                        <a:moveTo>
                          <a:pt x="260" y="0"/>
                        </a:moveTo>
                        <a:cubicBezTo>
                          <a:pt x="153" y="76"/>
                          <a:pt x="107" y="137"/>
                          <a:pt x="1" y="214"/>
                        </a:cubicBezTo>
                        <a:lnTo>
                          <a:pt x="107" y="945"/>
                        </a:lnTo>
                        <a:cubicBezTo>
                          <a:pt x="214" y="1021"/>
                          <a:pt x="290" y="1067"/>
                          <a:pt x="412" y="1143"/>
                        </a:cubicBezTo>
                        <a:lnTo>
                          <a:pt x="1341" y="1143"/>
                        </a:lnTo>
                        <a:cubicBezTo>
                          <a:pt x="1433" y="1067"/>
                          <a:pt x="1494" y="1021"/>
                          <a:pt x="1585" y="945"/>
                        </a:cubicBezTo>
                        <a:lnTo>
                          <a:pt x="1494" y="214"/>
                        </a:lnTo>
                        <a:cubicBezTo>
                          <a:pt x="1372" y="122"/>
                          <a:pt x="1296" y="76"/>
                          <a:pt x="117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4" name="Google Shape;434;p1"/>
                  <p:cNvSpPr/>
                  <p:nvPr/>
                </p:nvSpPr>
                <p:spPr>
                  <a:xfrm>
                    <a:off x="2648356" y="583317"/>
                    <a:ext cx="48073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" h="1174" extrusionOk="0">
                        <a:moveTo>
                          <a:pt x="275" y="1"/>
                        </a:moveTo>
                        <a:cubicBezTo>
                          <a:pt x="153" y="77"/>
                          <a:pt x="92" y="138"/>
                          <a:pt x="1" y="214"/>
                        </a:cubicBezTo>
                        <a:lnTo>
                          <a:pt x="62" y="945"/>
                        </a:lnTo>
                        <a:cubicBezTo>
                          <a:pt x="168" y="1052"/>
                          <a:pt x="229" y="1082"/>
                          <a:pt x="351" y="1174"/>
                        </a:cubicBezTo>
                        <a:lnTo>
                          <a:pt x="1296" y="1174"/>
                        </a:lnTo>
                        <a:cubicBezTo>
                          <a:pt x="1418" y="1082"/>
                          <a:pt x="1464" y="1052"/>
                          <a:pt x="1570" y="945"/>
                        </a:cubicBezTo>
                        <a:lnTo>
                          <a:pt x="1509" y="214"/>
                        </a:lnTo>
                        <a:cubicBezTo>
                          <a:pt x="1387" y="138"/>
                          <a:pt x="1342" y="77"/>
                          <a:pt x="120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5" name="Google Shape;435;p1"/>
                  <p:cNvSpPr/>
                  <p:nvPr/>
                </p:nvSpPr>
                <p:spPr>
                  <a:xfrm>
                    <a:off x="2695450" y="583317"/>
                    <a:ext cx="48073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" h="1174" extrusionOk="0">
                        <a:moveTo>
                          <a:pt x="275" y="1"/>
                        </a:moveTo>
                        <a:cubicBezTo>
                          <a:pt x="153" y="77"/>
                          <a:pt x="92" y="138"/>
                          <a:pt x="1" y="214"/>
                        </a:cubicBezTo>
                        <a:lnTo>
                          <a:pt x="62" y="945"/>
                        </a:lnTo>
                        <a:cubicBezTo>
                          <a:pt x="168" y="1052"/>
                          <a:pt x="244" y="1082"/>
                          <a:pt x="366" y="1174"/>
                        </a:cubicBezTo>
                        <a:lnTo>
                          <a:pt x="1311" y="1174"/>
                        </a:lnTo>
                        <a:cubicBezTo>
                          <a:pt x="1418" y="1082"/>
                          <a:pt x="1463" y="1052"/>
                          <a:pt x="1570" y="945"/>
                        </a:cubicBezTo>
                        <a:lnTo>
                          <a:pt x="1494" y="214"/>
                        </a:lnTo>
                        <a:cubicBezTo>
                          <a:pt x="1372" y="138"/>
                          <a:pt x="1326" y="77"/>
                          <a:pt x="120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6" name="Google Shape;436;p1"/>
                  <p:cNvSpPr/>
                  <p:nvPr/>
                </p:nvSpPr>
                <p:spPr>
                  <a:xfrm>
                    <a:off x="2742084" y="583317"/>
                    <a:ext cx="48501" cy="35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5" h="1174" extrusionOk="0">
                        <a:moveTo>
                          <a:pt x="259" y="1"/>
                        </a:moveTo>
                        <a:cubicBezTo>
                          <a:pt x="153" y="77"/>
                          <a:pt x="107" y="138"/>
                          <a:pt x="0" y="214"/>
                        </a:cubicBezTo>
                        <a:lnTo>
                          <a:pt x="76" y="945"/>
                        </a:lnTo>
                        <a:cubicBezTo>
                          <a:pt x="198" y="1052"/>
                          <a:pt x="275" y="1082"/>
                          <a:pt x="381" y="1174"/>
                        </a:cubicBezTo>
                        <a:lnTo>
                          <a:pt x="1341" y="1174"/>
                        </a:lnTo>
                        <a:cubicBezTo>
                          <a:pt x="1432" y="1082"/>
                          <a:pt x="1493" y="1052"/>
                          <a:pt x="1585" y="945"/>
                        </a:cubicBezTo>
                        <a:lnTo>
                          <a:pt x="1493" y="214"/>
                        </a:lnTo>
                        <a:cubicBezTo>
                          <a:pt x="1372" y="138"/>
                          <a:pt x="1326" y="77"/>
                          <a:pt x="118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7" name="Google Shape;437;p1"/>
                  <p:cNvSpPr/>
                  <p:nvPr/>
                </p:nvSpPr>
                <p:spPr>
                  <a:xfrm>
                    <a:off x="2650223" y="620618"/>
                    <a:ext cx="48991" cy="377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35" extrusionOk="0">
                        <a:moveTo>
                          <a:pt x="260" y="0"/>
                        </a:moveTo>
                        <a:cubicBezTo>
                          <a:pt x="153" y="92"/>
                          <a:pt x="92" y="138"/>
                          <a:pt x="1" y="229"/>
                        </a:cubicBezTo>
                        <a:lnTo>
                          <a:pt x="62" y="1006"/>
                        </a:lnTo>
                        <a:cubicBezTo>
                          <a:pt x="168" y="1097"/>
                          <a:pt x="245" y="1143"/>
                          <a:pt x="366" y="1235"/>
                        </a:cubicBezTo>
                        <a:lnTo>
                          <a:pt x="1326" y="1235"/>
                        </a:lnTo>
                        <a:cubicBezTo>
                          <a:pt x="1448" y="1143"/>
                          <a:pt x="1509" y="1097"/>
                          <a:pt x="1601" y="1006"/>
                        </a:cubicBezTo>
                        <a:lnTo>
                          <a:pt x="1540" y="229"/>
                        </a:lnTo>
                        <a:cubicBezTo>
                          <a:pt x="1433" y="138"/>
                          <a:pt x="1372" y="92"/>
                          <a:pt x="122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8" name="Google Shape;438;p1"/>
                  <p:cNvSpPr/>
                  <p:nvPr/>
                </p:nvSpPr>
                <p:spPr>
                  <a:xfrm>
                    <a:off x="2653497" y="658838"/>
                    <a:ext cx="48991" cy="387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66" extrusionOk="0">
                        <a:moveTo>
                          <a:pt x="275" y="1"/>
                        </a:moveTo>
                        <a:cubicBezTo>
                          <a:pt x="168" y="107"/>
                          <a:pt x="122" y="138"/>
                          <a:pt x="0" y="229"/>
                        </a:cubicBezTo>
                        <a:lnTo>
                          <a:pt x="61" y="1037"/>
                        </a:lnTo>
                        <a:cubicBezTo>
                          <a:pt x="183" y="1113"/>
                          <a:pt x="259" y="1174"/>
                          <a:pt x="366" y="1265"/>
                        </a:cubicBezTo>
                        <a:lnTo>
                          <a:pt x="1341" y="1265"/>
                        </a:lnTo>
                        <a:cubicBezTo>
                          <a:pt x="1433" y="1189"/>
                          <a:pt x="1509" y="1128"/>
                          <a:pt x="1600" y="1037"/>
                        </a:cubicBezTo>
                        <a:lnTo>
                          <a:pt x="1555" y="229"/>
                        </a:lnTo>
                        <a:cubicBezTo>
                          <a:pt x="1433" y="153"/>
                          <a:pt x="1356" y="107"/>
                          <a:pt x="125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439" name="Google Shape;439;p1"/>
                  <p:cNvGrpSpPr/>
                  <p:nvPr/>
                </p:nvGrpSpPr>
                <p:grpSpPr>
                  <a:xfrm>
                    <a:off x="2077238" y="195890"/>
                    <a:ext cx="274635" cy="234091"/>
                    <a:chOff x="2077238" y="195890"/>
                    <a:chExt cx="274635" cy="234091"/>
                  </a:xfrm>
                </p:grpSpPr>
                <p:sp>
                  <p:nvSpPr>
                    <p:cNvPr id="440" name="Google Shape;440;p1"/>
                    <p:cNvSpPr/>
                    <p:nvPr/>
                  </p:nvSpPr>
                  <p:spPr>
                    <a:xfrm>
                      <a:off x="2112673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366" y="1"/>
                          </a:moveTo>
                          <a:cubicBezTo>
                            <a:pt x="260" y="46"/>
                            <a:pt x="199" y="92"/>
                            <a:pt x="107" y="153"/>
                          </a:cubicBezTo>
                          <a:lnTo>
                            <a:pt x="1" y="686"/>
                          </a:lnTo>
                          <a:cubicBezTo>
                            <a:pt x="77" y="732"/>
                            <a:pt x="138" y="778"/>
                            <a:pt x="214" y="839"/>
                          </a:cubicBezTo>
                          <a:lnTo>
                            <a:pt x="1022" y="839"/>
                          </a:lnTo>
                          <a:cubicBezTo>
                            <a:pt x="1128" y="778"/>
                            <a:pt x="1189" y="732"/>
                            <a:pt x="1281" y="686"/>
                          </a:cubicBezTo>
                          <a:lnTo>
                            <a:pt x="1357" y="153"/>
                          </a:lnTo>
                          <a:cubicBezTo>
                            <a:pt x="1281" y="92"/>
                            <a:pt x="1220" y="46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1" name="Google Shape;441;p1"/>
                    <p:cNvSpPr/>
                    <p:nvPr/>
                  </p:nvSpPr>
                  <p:spPr>
                    <a:xfrm>
                      <a:off x="2152300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336" y="1"/>
                          </a:moveTo>
                          <a:cubicBezTo>
                            <a:pt x="229" y="46"/>
                            <a:pt x="168" y="92"/>
                            <a:pt x="77" y="153"/>
                          </a:cubicBezTo>
                          <a:lnTo>
                            <a:pt x="1" y="686"/>
                          </a:lnTo>
                          <a:cubicBezTo>
                            <a:pt x="77" y="732"/>
                            <a:pt x="138" y="778"/>
                            <a:pt x="214" y="839"/>
                          </a:cubicBezTo>
                          <a:lnTo>
                            <a:pt x="1022" y="839"/>
                          </a:lnTo>
                          <a:cubicBezTo>
                            <a:pt x="1128" y="778"/>
                            <a:pt x="1189" y="732"/>
                            <a:pt x="1281" y="686"/>
                          </a:cubicBezTo>
                          <a:lnTo>
                            <a:pt x="1357" y="153"/>
                          </a:lnTo>
                          <a:cubicBezTo>
                            <a:pt x="1265" y="92"/>
                            <a:pt x="1220" y="46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2" name="Google Shape;442;p1"/>
                    <p:cNvSpPr/>
                    <p:nvPr/>
                  </p:nvSpPr>
                  <p:spPr>
                    <a:xfrm>
                      <a:off x="2193334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321" y="1"/>
                          </a:moveTo>
                          <a:cubicBezTo>
                            <a:pt x="229" y="46"/>
                            <a:pt x="168" y="92"/>
                            <a:pt x="77" y="153"/>
                          </a:cubicBezTo>
                          <a:lnTo>
                            <a:pt x="1" y="686"/>
                          </a:lnTo>
                          <a:cubicBezTo>
                            <a:pt x="77" y="732"/>
                            <a:pt x="138" y="778"/>
                            <a:pt x="214" y="839"/>
                          </a:cubicBezTo>
                          <a:lnTo>
                            <a:pt x="1006" y="839"/>
                          </a:lnTo>
                          <a:cubicBezTo>
                            <a:pt x="1098" y="778"/>
                            <a:pt x="1159" y="732"/>
                            <a:pt x="1250" y="686"/>
                          </a:cubicBezTo>
                          <a:lnTo>
                            <a:pt x="1311" y="153"/>
                          </a:lnTo>
                          <a:cubicBezTo>
                            <a:pt x="1219" y="92"/>
                            <a:pt x="1174" y="46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3" name="Google Shape;443;p1"/>
                    <p:cNvSpPr/>
                    <p:nvPr/>
                  </p:nvSpPr>
                  <p:spPr>
                    <a:xfrm>
                      <a:off x="223250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305" y="1"/>
                          </a:moveTo>
                          <a:cubicBezTo>
                            <a:pt x="198" y="46"/>
                            <a:pt x="153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22" y="778"/>
                            <a:pt x="198" y="839"/>
                          </a:cubicBezTo>
                          <a:lnTo>
                            <a:pt x="1006" y="839"/>
                          </a:lnTo>
                          <a:cubicBezTo>
                            <a:pt x="1097" y="778"/>
                            <a:pt x="1158" y="732"/>
                            <a:pt x="1250" y="686"/>
                          </a:cubicBezTo>
                          <a:lnTo>
                            <a:pt x="1311" y="153"/>
                          </a:lnTo>
                          <a:cubicBezTo>
                            <a:pt x="1235" y="92"/>
                            <a:pt x="1189" y="46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4" name="Google Shape;444;p1"/>
                    <p:cNvSpPr/>
                    <p:nvPr/>
                  </p:nvSpPr>
                  <p:spPr>
                    <a:xfrm>
                      <a:off x="2272129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305" y="1"/>
                          </a:moveTo>
                          <a:cubicBezTo>
                            <a:pt x="199" y="46"/>
                            <a:pt x="153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13" y="778"/>
                            <a:pt x="1174" y="732"/>
                            <a:pt x="1265" y="686"/>
                          </a:cubicBezTo>
                          <a:lnTo>
                            <a:pt x="1311" y="153"/>
                          </a:lnTo>
                          <a:cubicBezTo>
                            <a:pt x="1235" y="92"/>
                            <a:pt x="1174" y="46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5" name="Google Shape;445;p1"/>
                    <p:cNvSpPr/>
                    <p:nvPr/>
                  </p:nvSpPr>
                  <p:spPr>
                    <a:xfrm>
                      <a:off x="2311756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75" y="1"/>
                          </a:moveTo>
                          <a:cubicBezTo>
                            <a:pt x="183" y="46"/>
                            <a:pt x="122" y="92"/>
                            <a:pt x="31" y="153"/>
                          </a:cubicBezTo>
                          <a:lnTo>
                            <a:pt x="1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13" y="778"/>
                            <a:pt x="1174" y="732"/>
                            <a:pt x="1265" y="686"/>
                          </a:cubicBezTo>
                          <a:lnTo>
                            <a:pt x="1311" y="153"/>
                          </a:lnTo>
                          <a:cubicBezTo>
                            <a:pt x="1235" y="92"/>
                            <a:pt x="1174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6" name="Google Shape;446;p1"/>
                    <p:cNvSpPr/>
                    <p:nvPr/>
                  </p:nvSpPr>
                  <p:spPr>
                    <a:xfrm>
                      <a:off x="2108021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366" y="0"/>
                          </a:moveTo>
                          <a:cubicBezTo>
                            <a:pt x="259" y="61"/>
                            <a:pt x="198" y="91"/>
                            <a:pt x="107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14" y="884"/>
                          </a:cubicBezTo>
                          <a:lnTo>
                            <a:pt x="1036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372" y="152"/>
                          </a:lnTo>
                          <a:cubicBezTo>
                            <a:pt x="1295" y="91"/>
                            <a:pt x="1250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7" name="Google Shape;447;p1"/>
                    <p:cNvSpPr/>
                    <p:nvPr/>
                  </p:nvSpPr>
                  <p:spPr>
                    <a:xfrm>
                      <a:off x="2148566" y="222482"/>
                      <a:ext cx="42014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884" extrusionOk="0">
                          <a:moveTo>
                            <a:pt x="336" y="0"/>
                          </a:moveTo>
                          <a:cubicBezTo>
                            <a:pt x="229" y="61"/>
                            <a:pt x="169" y="91"/>
                            <a:pt x="77" y="152"/>
                          </a:cubicBezTo>
                          <a:lnTo>
                            <a:pt x="1" y="701"/>
                          </a:lnTo>
                          <a:cubicBezTo>
                            <a:pt x="77" y="777"/>
                            <a:pt x="123" y="823"/>
                            <a:pt x="199" y="884"/>
                          </a:cubicBezTo>
                          <a:lnTo>
                            <a:pt x="1022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72" y="152"/>
                          </a:lnTo>
                          <a:cubicBezTo>
                            <a:pt x="1266" y="91"/>
                            <a:pt x="123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8" name="Google Shape;448;p1"/>
                    <p:cNvSpPr/>
                    <p:nvPr/>
                  </p:nvSpPr>
                  <p:spPr>
                    <a:xfrm>
                      <a:off x="2188683" y="222482"/>
                      <a:ext cx="41524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84" extrusionOk="0">
                          <a:moveTo>
                            <a:pt x="335" y="0"/>
                          </a:moveTo>
                          <a:cubicBezTo>
                            <a:pt x="229" y="61"/>
                            <a:pt x="168" y="91"/>
                            <a:pt x="76" y="152"/>
                          </a:cubicBezTo>
                          <a:lnTo>
                            <a:pt x="0" y="701"/>
                          </a:lnTo>
                          <a:cubicBezTo>
                            <a:pt x="76" y="777"/>
                            <a:pt x="137" y="823"/>
                            <a:pt x="214" y="884"/>
                          </a:cubicBezTo>
                          <a:lnTo>
                            <a:pt x="1021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356" y="152"/>
                          </a:lnTo>
                          <a:cubicBezTo>
                            <a:pt x="1280" y="91"/>
                            <a:pt x="1219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49" name="Google Shape;449;p1"/>
                    <p:cNvSpPr/>
                    <p:nvPr/>
                  </p:nvSpPr>
                  <p:spPr>
                    <a:xfrm>
                      <a:off x="2228769" y="222482"/>
                      <a:ext cx="41524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84" extrusionOk="0">
                          <a:moveTo>
                            <a:pt x="305" y="0"/>
                          </a:moveTo>
                          <a:cubicBezTo>
                            <a:pt x="214" y="61"/>
                            <a:pt x="153" y="91"/>
                            <a:pt x="6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53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6" y="701"/>
                          </a:cubicBezTo>
                          <a:lnTo>
                            <a:pt x="1357" y="152"/>
                          </a:lnTo>
                          <a:cubicBezTo>
                            <a:pt x="1265" y="91"/>
                            <a:pt x="1219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0" name="Google Shape;450;p1"/>
                    <p:cNvSpPr/>
                    <p:nvPr/>
                  </p:nvSpPr>
                  <p:spPr>
                    <a:xfrm>
                      <a:off x="2269804" y="222482"/>
                      <a:ext cx="4057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84" extrusionOk="0">
                          <a:moveTo>
                            <a:pt x="305" y="0"/>
                          </a:moveTo>
                          <a:cubicBezTo>
                            <a:pt x="198" y="61"/>
                            <a:pt x="153" y="91"/>
                            <a:pt x="46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22" y="823"/>
                            <a:pt x="229" y="884"/>
                          </a:cubicBezTo>
                          <a:lnTo>
                            <a:pt x="1036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326" y="152"/>
                          </a:lnTo>
                          <a:cubicBezTo>
                            <a:pt x="1234" y="91"/>
                            <a:pt x="1173" y="61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1" name="Google Shape;451;p1"/>
                    <p:cNvSpPr/>
                    <p:nvPr/>
                  </p:nvSpPr>
                  <p:spPr>
                    <a:xfrm>
                      <a:off x="2309431" y="222482"/>
                      <a:ext cx="4057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84" extrusionOk="0">
                          <a:moveTo>
                            <a:pt x="275" y="0"/>
                          </a:moveTo>
                          <a:cubicBezTo>
                            <a:pt x="183" y="61"/>
                            <a:pt x="122" y="91"/>
                            <a:pt x="31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22" y="823"/>
                            <a:pt x="229" y="884"/>
                          </a:cubicBezTo>
                          <a:lnTo>
                            <a:pt x="1036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326" y="152"/>
                          </a:lnTo>
                          <a:cubicBezTo>
                            <a:pt x="1250" y="91"/>
                            <a:pt x="1189" y="61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2" name="Google Shape;452;p1"/>
                    <p:cNvSpPr/>
                    <p:nvPr/>
                  </p:nvSpPr>
                  <p:spPr>
                    <a:xfrm>
                      <a:off x="21028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366" y="1"/>
                          </a:moveTo>
                          <a:cubicBezTo>
                            <a:pt x="260" y="77"/>
                            <a:pt x="184" y="108"/>
                            <a:pt x="92" y="169"/>
                          </a:cubicBezTo>
                          <a:lnTo>
                            <a:pt x="1" y="748"/>
                          </a:lnTo>
                          <a:cubicBezTo>
                            <a:pt x="77" y="824"/>
                            <a:pt x="138" y="854"/>
                            <a:pt x="214" y="915"/>
                          </a:cubicBezTo>
                          <a:lnTo>
                            <a:pt x="1037" y="915"/>
                          </a:lnTo>
                          <a:cubicBezTo>
                            <a:pt x="1128" y="839"/>
                            <a:pt x="1204" y="793"/>
                            <a:pt x="1296" y="748"/>
                          </a:cubicBezTo>
                          <a:lnTo>
                            <a:pt x="1387" y="169"/>
                          </a:lnTo>
                          <a:cubicBezTo>
                            <a:pt x="1311" y="92"/>
                            <a:pt x="1281" y="6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3" name="Google Shape;453;p1"/>
                    <p:cNvSpPr/>
                    <p:nvPr/>
                  </p:nvSpPr>
                  <p:spPr>
                    <a:xfrm>
                      <a:off x="2144374" y="249961"/>
                      <a:ext cx="42014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16" extrusionOk="0">
                          <a:moveTo>
                            <a:pt x="366" y="1"/>
                          </a:moveTo>
                          <a:cubicBezTo>
                            <a:pt x="245" y="77"/>
                            <a:pt x="184" y="108"/>
                            <a:pt x="92" y="169"/>
                          </a:cubicBezTo>
                          <a:lnTo>
                            <a:pt x="1" y="748"/>
                          </a:lnTo>
                          <a:cubicBezTo>
                            <a:pt x="77" y="824"/>
                            <a:pt x="138" y="854"/>
                            <a:pt x="214" y="915"/>
                          </a:cubicBezTo>
                          <a:lnTo>
                            <a:pt x="1022" y="915"/>
                          </a:lnTo>
                          <a:cubicBezTo>
                            <a:pt x="1144" y="839"/>
                            <a:pt x="1204" y="793"/>
                            <a:pt x="1296" y="748"/>
                          </a:cubicBezTo>
                          <a:lnTo>
                            <a:pt x="1372" y="169"/>
                          </a:lnTo>
                          <a:cubicBezTo>
                            <a:pt x="1296" y="92"/>
                            <a:pt x="1235" y="62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4" name="Google Shape;454;p1"/>
                    <p:cNvSpPr/>
                    <p:nvPr/>
                  </p:nvSpPr>
                  <p:spPr>
                    <a:xfrm>
                      <a:off x="2184950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351" y="1"/>
                          </a:moveTo>
                          <a:cubicBezTo>
                            <a:pt x="229" y="77"/>
                            <a:pt x="183" y="108"/>
                            <a:pt x="77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7" y="854"/>
                            <a:pt x="214" y="915"/>
                          </a:cubicBezTo>
                          <a:lnTo>
                            <a:pt x="1036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72" y="169"/>
                          </a:lnTo>
                          <a:cubicBezTo>
                            <a:pt x="1280" y="92"/>
                            <a:pt x="1250" y="62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5" name="Google Shape;455;p1"/>
                    <p:cNvSpPr/>
                    <p:nvPr/>
                  </p:nvSpPr>
                  <p:spPr>
                    <a:xfrm>
                      <a:off x="2225495" y="249961"/>
                      <a:ext cx="42014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16" extrusionOk="0">
                          <a:moveTo>
                            <a:pt x="321" y="1"/>
                          </a:moveTo>
                          <a:cubicBezTo>
                            <a:pt x="199" y="77"/>
                            <a:pt x="153" y="108"/>
                            <a:pt x="47" y="169"/>
                          </a:cubicBezTo>
                          <a:lnTo>
                            <a:pt x="1" y="748"/>
                          </a:lnTo>
                          <a:cubicBezTo>
                            <a:pt x="92" y="824"/>
                            <a:pt x="123" y="854"/>
                            <a:pt x="229" y="915"/>
                          </a:cubicBezTo>
                          <a:lnTo>
                            <a:pt x="1037" y="915"/>
                          </a:lnTo>
                          <a:cubicBezTo>
                            <a:pt x="1159" y="839"/>
                            <a:pt x="1220" y="793"/>
                            <a:pt x="1311" y="748"/>
                          </a:cubicBezTo>
                          <a:lnTo>
                            <a:pt x="1372" y="169"/>
                          </a:lnTo>
                          <a:cubicBezTo>
                            <a:pt x="1296" y="92"/>
                            <a:pt x="1235" y="6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6" name="Google Shape;456;p1"/>
                    <p:cNvSpPr/>
                    <p:nvPr/>
                  </p:nvSpPr>
                  <p:spPr>
                    <a:xfrm>
                      <a:off x="2267478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305" y="1"/>
                          </a:moveTo>
                          <a:cubicBezTo>
                            <a:pt x="198" y="77"/>
                            <a:pt x="152" y="108"/>
                            <a:pt x="46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22" y="854"/>
                            <a:pt x="229" y="915"/>
                          </a:cubicBezTo>
                          <a:lnTo>
                            <a:pt x="1036" y="915"/>
                          </a:lnTo>
                          <a:cubicBezTo>
                            <a:pt x="1143" y="839"/>
                            <a:pt x="1189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34" y="92"/>
                            <a:pt x="1173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7" name="Google Shape;457;p1"/>
                    <p:cNvSpPr/>
                    <p:nvPr/>
                  </p:nvSpPr>
                  <p:spPr>
                    <a:xfrm>
                      <a:off x="2307564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90" y="1"/>
                          </a:moveTo>
                          <a:cubicBezTo>
                            <a:pt x="183" y="77"/>
                            <a:pt x="138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35" y="92"/>
                            <a:pt x="1204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8" name="Google Shape;458;p1"/>
                    <p:cNvSpPr/>
                    <p:nvPr/>
                  </p:nvSpPr>
                  <p:spPr>
                    <a:xfrm>
                      <a:off x="2098229" y="277960"/>
                      <a:ext cx="4339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15" extrusionOk="0">
                          <a:moveTo>
                            <a:pt x="366" y="0"/>
                          </a:moveTo>
                          <a:cubicBezTo>
                            <a:pt x="275" y="76"/>
                            <a:pt x="214" y="107"/>
                            <a:pt x="92" y="168"/>
                          </a:cubicBezTo>
                          <a:lnTo>
                            <a:pt x="0" y="747"/>
                          </a:lnTo>
                          <a:cubicBezTo>
                            <a:pt x="77" y="792"/>
                            <a:pt x="138" y="838"/>
                            <a:pt x="214" y="914"/>
                          </a:cubicBezTo>
                          <a:lnTo>
                            <a:pt x="1052" y="914"/>
                          </a:lnTo>
                          <a:cubicBezTo>
                            <a:pt x="1143" y="838"/>
                            <a:pt x="1204" y="823"/>
                            <a:pt x="1311" y="747"/>
                          </a:cubicBezTo>
                          <a:lnTo>
                            <a:pt x="1417" y="168"/>
                          </a:lnTo>
                          <a:cubicBezTo>
                            <a:pt x="1341" y="107"/>
                            <a:pt x="1280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9" name="Google Shape;459;p1"/>
                    <p:cNvSpPr/>
                    <p:nvPr/>
                  </p:nvSpPr>
                  <p:spPr>
                    <a:xfrm>
                      <a:off x="2139723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366" y="0"/>
                          </a:moveTo>
                          <a:cubicBezTo>
                            <a:pt x="259" y="76"/>
                            <a:pt x="214" y="107"/>
                            <a:pt x="92" y="168"/>
                          </a:cubicBezTo>
                          <a:lnTo>
                            <a:pt x="0" y="747"/>
                          </a:lnTo>
                          <a:cubicBezTo>
                            <a:pt x="77" y="792"/>
                            <a:pt x="138" y="838"/>
                            <a:pt x="214" y="914"/>
                          </a:cubicBezTo>
                          <a:lnTo>
                            <a:pt x="1052" y="914"/>
                          </a:lnTo>
                          <a:cubicBezTo>
                            <a:pt x="1143" y="838"/>
                            <a:pt x="1204" y="823"/>
                            <a:pt x="1311" y="747"/>
                          </a:cubicBezTo>
                          <a:lnTo>
                            <a:pt x="1387" y="168"/>
                          </a:lnTo>
                          <a:cubicBezTo>
                            <a:pt x="1311" y="107"/>
                            <a:pt x="125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0" name="Google Shape;460;p1"/>
                    <p:cNvSpPr/>
                    <p:nvPr/>
                  </p:nvSpPr>
                  <p:spPr>
                    <a:xfrm>
                      <a:off x="2181217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07"/>
                            <a:pt x="77" y="168"/>
                          </a:cubicBezTo>
                          <a:lnTo>
                            <a:pt x="0" y="747"/>
                          </a:lnTo>
                          <a:cubicBezTo>
                            <a:pt x="92" y="792"/>
                            <a:pt x="122" y="838"/>
                            <a:pt x="229" y="914"/>
                          </a:cubicBezTo>
                          <a:lnTo>
                            <a:pt x="1037" y="914"/>
                          </a:lnTo>
                          <a:cubicBezTo>
                            <a:pt x="1158" y="838"/>
                            <a:pt x="1219" y="823"/>
                            <a:pt x="1311" y="747"/>
                          </a:cubicBezTo>
                          <a:lnTo>
                            <a:pt x="1387" y="168"/>
                          </a:lnTo>
                          <a:cubicBezTo>
                            <a:pt x="1296" y="107"/>
                            <a:pt x="125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1" name="Google Shape;461;p1"/>
                    <p:cNvSpPr/>
                    <p:nvPr/>
                  </p:nvSpPr>
                  <p:spPr>
                    <a:xfrm>
                      <a:off x="2221762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351" y="0"/>
                          </a:moveTo>
                          <a:cubicBezTo>
                            <a:pt x="230" y="76"/>
                            <a:pt x="169" y="107"/>
                            <a:pt x="77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38" y="838"/>
                            <a:pt x="230" y="914"/>
                          </a:cubicBezTo>
                          <a:lnTo>
                            <a:pt x="1068" y="914"/>
                          </a:lnTo>
                          <a:cubicBezTo>
                            <a:pt x="1189" y="838"/>
                            <a:pt x="1235" y="823"/>
                            <a:pt x="1342" y="747"/>
                          </a:cubicBezTo>
                          <a:lnTo>
                            <a:pt x="1387" y="168"/>
                          </a:lnTo>
                          <a:cubicBezTo>
                            <a:pt x="1311" y="107"/>
                            <a:pt x="1266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2" name="Google Shape;462;p1"/>
                    <p:cNvSpPr/>
                    <p:nvPr/>
                  </p:nvSpPr>
                  <p:spPr>
                    <a:xfrm>
                      <a:off x="2263745" y="277960"/>
                      <a:ext cx="4198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5" extrusionOk="0">
                          <a:moveTo>
                            <a:pt x="320" y="0"/>
                          </a:moveTo>
                          <a:cubicBezTo>
                            <a:pt x="214" y="76"/>
                            <a:pt x="153" y="107"/>
                            <a:pt x="61" y="168"/>
                          </a:cubicBezTo>
                          <a:lnTo>
                            <a:pt x="0" y="747"/>
                          </a:lnTo>
                          <a:cubicBezTo>
                            <a:pt x="92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89" y="838"/>
                            <a:pt x="1234" y="823"/>
                            <a:pt x="1341" y="747"/>
                          </a:cubicBezTo>
                          <a:lnTo>
                            <a:pt x="1371" y="168"/>
                          </a:lnTo>
                          <a:cubicBezTo>
                            <a:pt x="1280" y="107"/>
                            <a:pt x="1219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3" name="Google Shape;463;p1"/>
                    <p:cNvSpPr/>
                    <p:nvPr/>
                  </p:nvSpPr>
                  <p:spPr>
                    <a:xfrm>
                      <a:off x="2305238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90" y="0"/>
                          </a:moveTo>
                          <a:cubicBezTo>
                            <a:pt x="183" y="76"/>
                            <a:pt x="137" y="107"/>
                            <a:pt x="31" y="168"/>
                          </a:cubicBezTo>
                          <a:lnTo>
                            <a:pt x="0" y="747"/>
                          </a:lnTo>
                          <a:cubicBezTo>
                            <a:pt x="92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58" y="838"/>
                            <a:pt x="1219" y="823"/>
                            <a:pt x="1311" y="747"/>
                          </a:cubicBezTo>
                          <a:lnTo>
                            <a:pt x="1356" y="168"/>
                          </a:lnTo>
                          <a:cubicBezTo>
                            <a:pt x="1250" y="107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4" name="Google Shape;464;p1"/>
                    <p:cNvSpPr/>
                    <p:nvPr/>
                  </p:nvSpPr>
                  <p:spPr>
                    <a:xfrm>
                      <a:off x="2093578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366" y="1"/>
                          </a:moveTo>
                          <a:cubicBezTo>
                            <a:pt x="274" y="62"/>
                            <a:pt x="213" y="107"/>
                            <a:pt x="92" y="184"/>
                          </a:cubicBezTo>
                          <a:lnTo>
                            <a:pt x="0" y="763"/>
                          </a:lnTo>
                          <a:cubicBezTo>
                            <a:pt x="76" y="823"/>
                            <a:pt x="137" y="869"/>
                            <a:pt x="213" y="945"/>
                          </a:cubicBezTo>
                          <a:lnTo>
                            <a:pt x="1051" y="945"/>
                          </a:lnTo>
                          <a:cubicBezTo>
                            <a:pt x="1143" y="884"/>
                            <a:pt x="1204" y="839"/>
                            <a:pt x="1310" y="763"/>
                          </a:cubicBezTo>
                          <a:lnTo>
                            <a:pt x="1417" y="184"/>
                          </a:lnTo>
                          <a:cubicBezTo>
                            <a:pt x="1341" y="123"/>
                            <a:pt x="1280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5" name="Google Shape;465;p1"/>
                    <p:cNvSpPr/>
                    <p:nvPr/>
                  </p:nvSpPr>
                  <p:spPr>
                    <a:xfrm>
                      <a:off x="213553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366" y="1"/>
                          </a:moveTo>
                          <a:cubicBezTo>
                            <a:pt x="275" y="62"/>
                            <a:pt x="214" y="107"/>
                            <a:pt x="92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37" y="869"/>
                            <a:pt x="229" y="945"/>
                          </a:cubicBezTo>
                          <a:lnTo>
                            <a:pt x="1067" y="945"/>
                          </a:lnTo>
                          <a:cubicBezTo>
                            <a:pt x="1158" y="884"/>
                            <a:pt x="1219" y="839"/>
                            <a:pt x="1341" y="763"/>
                          </a:cubicBezTo>
                          <a:lnTo>
                            <a:pt x="1417" y="184"/>
                          </a:lnTo>
                          <a:cubicBezTo>
                            <a:pt x="1311" y="123"/>
                            <a:pt x="1265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6" name="Google Shape;466;p1"/>
                    <p:cNvSpPr/>
                    <p:nvPr/>
                  </p:nvSpPr>
                  <p:spPr>
                    <a:xfrm>
                      <a:off x="2177024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336" y="1"/>
                          </a:moveTo>
                          <a:cubicBezTo>
                            <a:pt x="244" y="62"/>
                            <a:pt x="183" y="107"/>
                            <a:pt x="77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37" y="869"/>
                            <a:pt x="229" y="945"/>
                          </a:cubicBezTo>
                          <a:lnTo>
                            <a:pt x="1067" y="945"/>
                          </a:lnTo>
                          <a:cubicBezTo>
                            <a:pt x="1158" y="884"/>
                            <a:pt x="1219" y="839"/>
                            <a:pt x="1326" y="763"/>
                          </a:cubicBezTo>
                          <a:lnTo>
                            <a:pt x="1402" y="184"/>
                          </a:lnTo>
                          <a:cubicBezTo>
                            <a:pt x="1311" y="123"/>
                            <a:pt x="1280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7" name="Google Shape;467;p1"/>
                    <p:cNvSpPr/>
                    <p:nvPr/>
                  </p:nvSpPr>
                  <p:spPr>
                    <a:xfrm>
                      <a:off x="2218977" y="306846"/>
                      <a:ext cx="4247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46" extrusionOk="0">
                          <a:moveTo>
                            <a:pt x="336" y="1"/>
                          </a:moveTo>
                          <a:cubicBezTo>
                            <a:pt x="229" y="62"/>
                            <a:pt x="168" y="107"/>
                            <a:pt x="77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38" y="869"/>
                            <a:pt x="229" y="945"/>
                          </a:cubicBezTo>
                          <a:lnTo>
                            <a:pt x="1067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87" y="184"/>
                          </a:lnTo>
                          <a:cubicBezTo>
                            <a:pt x="1311" y="123"/>
                            <a:pt x="1250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8" name="Google Shape;468;p1"/>
                    <p:cNvSpPr/>
                    <p:nvPr/>
                  </p:nvSpPr>
                  <p:spPr>
                    <a:xfrm>
                      <a:off x="2260930" y="306846"/>
                      <a:ext cx="4247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46" extrusionOk="0">
                          <a:moveTo>
                            <a:pt x="321" y="1"/>
                          </a:moveTo>
                          <a:cubicBezTo>
                            <a:pt x="214" y="62"/>
                            <a:pt x="153" y="107"/>
                            <a:pt x="62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38" y="869"/>
                            <a:pt x="229" y="945"/>
                          </a:cubicBezTo>
                          <a:lnTo>
                            <a:pt x="1067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87" y="184"/>
                          </a:lnTo>
                          <a:cubicBezTo>
                            <a:pt x="1296" y="123"/>
                            <a:pt x="1235" y="77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69" name="Google Shape;469;p1"/>
                    <p:cNvSpPr/>
                    <p:nvPr/>
                  </p:nvSpPr>
                  <p:spPr>
                    <a:xfrm>
                      <a:off x="2302913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320" y="1"/>
                          </a:moveTo>
                          <a:cubicBezTo>
                            <a:pt x="213" y="62"/>
                            <a:pt x="152" y="107"/>
                            <a:pt x="61" y="184"/>
                          </a:cubicBezTo>
                          <a:lnTo>
                            <a:pt x="0" y="763"/>
                          </a:lnTo>
                          <a:cubicBezTo>
                            <a:pt x="91" y="823"/>
                            <a:pt x="137" y="869"/>
                            <a:pt x="229" y="945"/>
                          </a:cubicBezTo>
                          <a:lnTo>
                            <a:pt x="1067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71" y="184"/>
                          </a:lnTo>
                          <a:cubicBezTo>
                            <a:pt x="1280" y="123"/>
                            <a:pt x="1219" y="77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0" name="Google Shape;470;p1"/>
                    <p:cNvSpPr/>
                    <p:nvPr/>
                  </p:nvSpPr>
                  <p:spPr>
                    <a:xfrm>
                      <a:off x="2087978" y="336681"/>
                      <a:ext cx="4385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976" extrusionOk="0">
                          <a:moveTo>
                            <a:pt x="396" y="1"/>
                          </a:moveTo>
                          <a:cubicBezTo>
                            <a:pt x="275" y="62"/>
                            <a:pt x="229" y="92"/>
                            <a:pt x="107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22" y="900"/>
                            <a:pt x="229" y="976"/>
                          </a:cubicBezTo>
                          <a:lnTo>
                            <a:pt x="1052" y="976"/>
                          </a:lnTo>
                          <a:lnTo>
                            <a:pt x="1341" y="778"/>
                          </a:lnTo>
                          <a:lnTo>
                            <a:pt x="1432" y="168"/>
                          </a:lnTo>
                          <a:cubicBezTo>
                            <a:pt x="1372" y="123"/>
                            <a:pt x="1311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1" name="Google Shape;471;p1"/>
                    <p:cNvSpPr/>
                    <p:nvPr/>
                  </p:nvSpPr>
                  <p:spPr>
                    <a:xfrm>
                      <a:off x="2130849" y="336681"/>
                      <a:ext cx="4388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976" extrusionOk="0">
                          <a:moveTo>
                            <a:pt x="367" y="1"/>
                          </a:moveTo>
                          <a:cubicBezTo>
                            <a:pt x="275" y="62"/>
                            <a:pt x="214" y="92"/>
                            <a:pt x="92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38" y="900"/>
                            <a:pt x="230" y="976"/>
                          </a:cubicBezTo>
                          <a:lnTo>
                            <a:pt x="1083" y="976"/>
                          </a:lnTo>
                          <a:cubicBezTo>
                            <a:pt x="1189" y="900"/>
                            <a:pt x="1235" y="854"/>
                            <a:pt x="1357" y="778"/>
                          </a:cubicBezTo>
                          <a:lnTo>
                            <a:pt x="1433" y="168"/>
                          </a:lnTo>
                          <a:cubicBezTo>
                            <a:pt x="1342" y="123"/>
                            <a:pt x="1281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2" name="Google Shape;472;p1"/>
                    <p:cNvSpPr/>
                    <p:nvPr/>
                  </p:nvSpPr>
                  <p:spPr>
                    <a:xfrm>
                      <a:off x="2172832" y="336681"/>
                      <a:ext cx="4385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976" extrusionOk="0">
                          <a:moveTo>
                            <a:pt x="351" y="1"/>
                          </a:moveTo>
                          <a:cubicBezTo>
                            <a:pt x="244" y="62"/>
                            <a:pt x="198" y="92"/>
                            <a:pt x="76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37" y="900"/>
                            <a:pt x="229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34" y="854"/>
                            <a:pt x="1356" y="778"/>
                          </a:cubicBezTo>
                          <a:lnTo>
                            <a:pt x="1432" y="168"/>
                          </a:lnTo>
                          <a:cubicBezTo>
                            <a:pt x="1341" y="123"/>
                            <a:pt x="1295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3" name="Google Shape;473;p1"/>
                    <p:cNvSpPr/>
                    <p:nvPr/>
                  </p:nvSpPr>
                  <p:spPr>
                    <a:xfrm>
                      <a:off x="2215244" y="336681"/>
                      <a:ext cx="4339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76" extrusionOk="0">
                          <a:moveTo>
                            <a:pt x="351" y="1"/>
                          </a:moveTo>
                          <a:cubicBezTo>
                            <a:pt x="260" y="62"/>
                            <a:pt x="199" y="92"/>
                            <a:pt x="77" y="168"/>
                          </a:cubicBezTo>
                          <a:lnTo>
                            <a:pt x="1" y="778"/>
                          </a:lnTo>
                          <a:cubicBezTo>
                            <a:pt x="107" y="854"/>
                            <a:pt x="138" y="900"/>
                            <a:pt x="229" y="976"/>
                          </a:cubicBezTo>
                          <a:lnTo>
                            <a:pt x="1098" y="976"/>
                          </a:lnTo>
                          <a:cubicBezTo>
                            <a:pt x="1189" y="900"/>
                            <a:pt x="1250" y="854"/>
                            <a:pt x="1357" y="778"/>
                          </a:cubicBezTo>
                          <a:lnTo>
                            <a:pt x="1418" y="168"/>
                          </a:lnTo>
                          <a:cubicBezTo>
                            <a:pt x="1326" y="123"/>
                            <a:pt x="128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4" name="Google Shape;474;p1"/>
                    <p:cNvSpPr/>
                    <p:nvPr/>
                  </p:nvSpPr>
                  <p:spPr>
                    <a:xfrm>
                      <a:off x="2257196" y="336681"/>
                      <a:ext cx="4339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76" extrusionOk="0">
                          <a:moveTo>
                            <a:pt x="336" y="1"/>
                          </a:moveTo>
                          <a:cubicBezTo>
                            <a:pt x="229" y="62"/>
                            <a:pt x="153" y="92"/>
                            <a:pt x="62" y="168"/>
                          </a:cubicBezTo>
                          <a:lnTo>
                            <a:pt x="1" y="778"/>
                          </a:lnTo>
                          <a:cubicBezTo>
                            <a:pt x="108" y="854"/>
                            <a:pt x="138" y="900"/>
                            <a:pt x="229" y="976"/>
                          </a:cubicBezTo>
                          <a:lnTo>
                            <a:pt x="1098" y="976"/>
                          </a:lnTo>
                          <a:cubicBezTo>
                            <a:pt x="1189" y="900"/>
                            <a:pt x="1266" y="854"/>
                            <a:pt x="1357" y="778"/>
                          </a:cubicBezTo>
                          <a:lnTo>
                            <a:pt x="1418" y="168"/>
                          </a:lnTo>
                          <a:cubicBezTo>
                            <a:pt x="1342" y="123"/>
                            <a:pt x="128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5" name="Google Shape;475;p1"/>
                    <p:cNvSpPr/>
                    <p:nvPr/>
                  </p:nvSpPr>
                  <p:spPr>
                    <a:xfrm>
                      <a:off x="2300557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321" y="1"/>
                          </a:moveTo>
                          <a:cubicBezTo>
                            <a:pt x="214" y="62"/>
                            <a:pt x="153" y="92"/>
                            <a:pt x="62" y="168"/>
                          </a:cubicBezTo>
                          <a:lnTo>
                            <a:pt x="1" y="778"/>
                          </a:lnTo>
                          <a:cubicBezTo>
                            <a:pt x="77" y="854"/>
                            <a:pt x="138" y="900"/>
                            <a:pt x="229" y="976"/>
                          </a:cubicBezTo>
                          <a:lnTo>
                            <a:pt x="1083" y="976"/>
                          </a:lnTo>
                          <a:cubicBezTo>
                            <a:pt x="1205" y="900"/>
                            <a:pt x="1250" y="854"/>
                            <a:pt x="1357" y="778"/>
                          </a:cubicBezTo>
                          <a:lnTo>
                            <a:pt x="1387" y="168"/>
                          </a:lnTo>
                          <a:cubicBezTo>
                            <a:pt x="1296" y="123"/>
                            <a:pt x="1235" y="77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6" name="Google Shape;476;p1"/>
                    <p:cNvSpPr/>
                    <p:nvPr/>
                  </p:nvSpPr>
                  <p:spPr>
                    <a:xfrm>
                      <a:off x="2082379" y="367006"/>
                      <a:ext cx="45257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06" extrusionOk="0">
                          <a:moveTo>
                            <a:pt x="412" y="0"/>
                          </a:moveTo>
                          <a:lnTo>
                            <a:pt x="122" y="198"/>
                          </a:lnTo>
                          <a:lnTo>
                            <a:pt x="0" y="823"/>
                          </a:lnTo>
                          <a:cubicBezTo>
                            <a:pt x="107" y="899"/>
                            <a:pt x="138" y="930"/>
                            <a:pt x="229" y="1006"/>
                          </a:cubicBezTo>
                          <a:lnTo>
                            <a:pt x="1097" y="1006"/>
                          </a:lnTo>
                          <a:lnTo>
                            <a:pt x="1372" y="823"/>
                          </a:lnTo>
                          <a:lnTo>
                            <a:pt x="1478" y="198"/>
                          </a:lnTo>
                          <a:cubicBezTo>
                            <a:pt x="1402" y="122"/>
                            <a:pt x="1341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7" name="Google Shape;477;p1"/>
                    <p:cNvSpPr/>
                    <p:nvPr/>
                  </p:nvSpPr>
                  <p:spPr>
                    <a:xfrm>
                      <a:off x="2125280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23"/>
                          </a:lnTo>
                          <a:cubicBezTo>
                            <a:pt x="92" y="899"/>
                            <a:pt x="122" y="930"/>
                            <a:pt x="213" y="1006"/>
                          </a:cubicBezTo>
                          <a:lnTo>
                            <a:pt x="1082" y="1006"/>
                          </a:lnTo>
                          <a:lnTo>
                            <a:pt x="1371" y="823"/>
                          </a:lnTo>
                          <a:lnTo>
                            <a:pt x="1463" y="198"/>
                          </a:lnTo>
                          <a:cubicBezTo>
                            <a:pt x="1387" y="122"/>
                            <a:pt x="1326" y="76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8" name="Google Shape;478;p1"/>
                    <p:cNvSpPr/>
                    <p:nvPr/>
                  </p:nvSpPr>
                  <p:spPr>
                    <a:xfrm>
                      <a:off x="2168640" y="367006"/>
                      <a:ext cx="4430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06" extrusionOk="0">
                          <a:moveTo>
                            <a:pt x="366" y="0"/>
                          </a:moveTo>
                          <a:lnTo>
                            <a:pt x="76" y="198"/>
                          </a:lnTo>
                          <a:lnTo>
                            <a:pt x="0" y="823"/>
                          </a:lnTo>
                          <a:cubicBezTo>
                            <a:pt x="107" y="899"/>
                            <a:pt x="137" y="930"/>
                            <a:pt x="229" y="1006"/>
                          </a:cubicBezTo>
                          <a:lnTo>
                            <a:pt x="1097" y="1006"/>
                          </a:lnTo>
                          <a:lnTo>
                            <a:pt x="1371" y="823"/>
                          </a:lnTo>
                          <a:lnTo>
                            <a:pt x="1448" y="198"/>
                          </a:lnTo>
                          <a:cubicBezTo>
                            <a:pt x="1356" y="122"/>
                            <a:pt x="1295" y="76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79" name="Google Shape;479;p1"/>
                    <p:cNvSpPr/>
                    <p:nvPr/>
                  </p:nvSpPr>
                  <p:spPr>
                    <a:xfrm>
                      <a:off x="2212459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351" y="0"/>
                          </a:moveTo>
                          <a:cubicBezTo>
                            <a:pt x="244" y="76"/>
                            <a:pt x="198" y="122"/>
                            <a:pt x="76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37" y="930"/>
                            <a:pt x="229" y="1006"/>
                          </a:cubicBezTo>
                          <a:lnTo>
                            <a:pt x="1082" y="1006"/>
                          </a:lnTo>
                          <a:cubicBezTo>
                            <a:pt x="1189" y="930"/>
                            <a:pt x="1234" y="899"/>
                            <a:pt x="1356" y="823"/>
                          </a:cubicBezTo>
                          <a:lnTo>
                            <a:pt x="1417" y="198"/>
                          </a:lnTo>
                          <a:cubicBezTo>
                            <a:pt x="1311" y="122"/>
                            <a:pt x="1265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0" name="Google Shape;480;p1"/>
                    <p:cNvSpPr/>
                    <p:nvPr/>
                  </p:nvSpPr>
                  <p:spPr>
                    <a:xfrm>
                      <a:off x="2254871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336" y="0"/>
                          </a:moveTo>
                          <a:cubicBezTo>
                            <a:pt x="229" y="76"/>
                            <a:pt x="184" y="122"/>
                            <a:pt x="62" y="198"/>
                          </a:cubicBezTo>
                          <a:lnTo>
                            <a:pt x="1" y="823"/>
                          </a:lnTo>
                          <a:cubicBezTo>
                            <a:pt x="77" y="899"/>
                            <a:pt x="138" y="930"/>
                            <a:pt x="229" y="1006"/>
                          </a:cubicBezTo>
                          <a:lnTo>
                            <a:pt x="1098" y="1006"/>
                          </a:lnTo>
                          <a:cubicBezTo>
                            <a:pt x="1189" y="930"/>
                            <a:pt x="1235" y="899"/>
                            <a:pt x="1357" y="823"/>
                          </a:cubicBezTo>
                          <a:lnTo>
                            <a:pt x="1418" y="198"/>
                          </a:lnTo>
                          <a:cubicBezTo>
                            <a:pt x="1326" y="122"/>
                            <a:pt x="128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1" name="Google Shape;481;p1"/>
                    <p:cNvSpPr/>
                    <p:nvPr/>
                  </p:nvSpPr>
                  <p:spPr>
                    <a:xfrm>
                      <a:off x="2297772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320" y="0"/>
                          </a:moveTo>
                          <a:cubicBezTo>
                            <a:pt x="229" y="76"/>
                            <a:pt x="153" y="122"/>
                            <a:pt x="46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189" y="930"/>
                            <a:pt x="1265" y="899"/>
                            <a:pt x="1372" y="823"/>
                          </a:cubicBezTo>
                          <a:lnTo>
                            <a:pt x="1402" y="198"/>
                          </a:lnTo>
                          <a:cubicBezTo>
                            <a:pt x="1311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2" name="Google Shape;482;p1"/>
                    <p:cNvSpPr/>
                    <p:nvPr/>
                  </p:nvSpPr>
                  <p:spPr>
                    <a:xfrm>
                      <a:off x="2077238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397" y="1"/>
                          </a:moveTo>
                          <a:lnTo>
                            <a:pt x="123" y="199"/>
                          </a:lnTo>
                          <a:lnTo>
                            <a:pt x="1" y="854"/>
                          </a:lnTo>
                          <a:cubicBezTo>
                            <a:pt x="92" y="930"/>
                            <a:pt x="138" y="961"/>
                            <a:pt x="229" y="1037"/>
                          </a:cubicBezTo>
                          <a:lnTo>
                            <a:pt x="1113" y="1037"/>
                          </a:lnTo>
                          <a:lnTo>
                            <a:pt x="1387" y="854"/>
                          </a:lnTo>
                          <a:lnTo>
                            <a:pt x="1494" y="199"/>
                          </a:lnTo>
                          <a:cubicBezTo>
                            <a:pt x="1387" y="123"/>
                            <a:pt x="1342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3" name="Google Shape;483;p1"/>
                    <p:cNvSpPr/>
                    <p:nvPr/>
                  </p:nvSpPr>
                  <p:spPr>
                    <a:xfrm>
                      <a:off x="212013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381" y="1"/>
                          </a:moveTo>
                          <a:lnTo>
                            <a:pt x="107" y="199"/>
                          </a:lnTo>
                          <a:lnTo>
                            <a:pt x="1" y="854"/>
                          </a:lnTo>
                          <a:cubicBezTo>
                            <a:pt x="107" y="930"/>
                            <a:pt x="138" y="961"/>
                            <a:pt x="229" y="1037"/>
                          </a:cubicBezTo>
                          <a:lnTo>
                            <a:pt x="1113" y="1037"/>
                          </a:lnTo>
                          <a:lnTo>
                            <a:pt x="1402" y="854"/>
                          </a:lnTo>
                          <a:lnTo>
                            <a:pt x="1494" y="199"/>
                          </a:lnTo>
                          <a:cubicBezTo>
                            <a:pt x="1402" y="123"/>
                            <a:pt x="1357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4" name="Google Shape;484;p1"/>
                    <p:cNvSpPr/>
                    <p:nvPr/>
                  </p:nvSpPr>
                  <p:spPr>
                    <a:xfrm>
                      <a:off x="2163958" y="398218"/>
                      <a:ext cx="45257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38" extrusionOk="0">
                          <a:moveTo>
                            <a:pt x="382" y="1"/>
                          </a:moveTo>
                          <a:lnTo>
                            <a:pt x="107" y="199"/>
                          </a:lnTo>
                          <a:lnTo>
                            <a:pt x="1" y="854"/>
                          </a:lnTo>
                          <a:cubicBezTo>
                            <a:pt x="107" y="930"/>
                            <a:pt x="138" y="961"/>
                            <a:pt x="229" y="1037"/>
                          </a:cubicBezTo>
                          <a:lnTo>
                            <a:pt x="1113" y="1037"/>
                          </a:lnTo>
                          <a:lnTo>
                            <a:pt x="1402" y="854"/>
                          </a:lnTo>
                          <a:lnTo>
                            <a:pt x="1479" y="199"/>
                          </a:lnTo>
                          <a:cubicBezTo>
                            <a:pt x="1372" y="123"/>
                            <a:pt x="1342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5" name="Google Shape;485;p1"/>
                    <p:cNvSpPr/>
                    <p:nvPr/>
                  </p:nvSpPr>
                  <p:spPr>
                    <a:xfrm>
                      <a:off x="2208267" y="398218"/>
                      <a:ext cx="4430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38" extrusionOk="0">
                          <a:moveTo>
                            <a:pt x="366" y="1"/>
                          </a:moveTo>
                          <a:lnTo>
                            <a:pt x="76" y="199"/>
                          </a:lnTo>
                          <a:lnTo>
                            <a:pt x="0" y="854"/>
                          </a:lnTo>
                          <a:cubicBezTo>
                            <a:pt x="76" y="930"/>
                            <a:pt x="137" y="961"/>
                            <a:pt x="229" y="1037"/>
                          </a:cubicBezTo>
                          <a:lnTo>
                            <a:pt x="1112" y="1037"/>
                          </a:lnTo>
                          <a:lnTo>
                            <a:pt x="1402" y="854"/>
                          </a:lnTo>
                          <a:lnTo>
                            <a:pt x="1448" y="199"/>
                          </a:lnTo>
                          <a:cubicBezTo>
                            <a:pt x="1356" y="123"/>
                            <a:pt x="1295" y="92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6" name="Google Shape;486;p1"/>
                    <p:cNvSpPr/>
                    <p:nvPr/>
                  </p:nvSpPr>
                  <p:spPr>
                    <a:xfrm>
                      <a:off x="2251627" y="398218"/>
                      <a:ext cx="4430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38" extrusionOk="0">
                          <a:moveTo>
                            <a:pt x="320" y="1"/>
                          </a:moveTo>
                          <a:cubicBezTo>
                            <a:pt x="229" y="92"/>
                            <a:pt x="168" y="123"/>
                            <a:pt x="61" y="199"/>
                          </a:cubicBezTo>
                          <a:lnTo>
                            <a:pt x="0" y="854"/>
                          </a:lnTo>
                          <a:cubicBezTo>
                            <a:pt x="92" y="930"/>
                            <a:pt x="152" y="961"/>
                            <a:pt x="244" y="1037"/>
                          </a:cubicBezTo>
                          <a:lnTo>
                            <a:pt x="1128" y="1037"/>
                          </a:lnTo>
                          <a:cubicBezTo>
                            <a:pt x="1219" y="961"/>
                            <a:pt x="1280" y="930"/>
                            <a:pt x="1387" y="854"/>
                          </a:cubicBezTo>
                          <a:lnTo>
                            <a:pt x="1448" y="199"/>
                          </a:lnTo>
                          <a:cubicBezTo>
                            <a:pt x="1356" y="123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7" name="Google Shape;487;p1"/>
                    <p:cNvSpPr/>
                    <p:nvPr/>
                  </p:nvSpPr>
                  <p:spPr>
                    <a:xfrm>
                      <a:off x="2295446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20" y="1"/>
                          </a:moveTo>
                          <a:cubicBezTo>
                            <a:pt x="229" y="92"/>
                            <a:pt x="168" y="123"/>
                            <a:pt x="46" y="199"/>
                          </a:cubicBezTo>
                          <a:lnTo>
                            <a:pt x="0" y="854"/>
                          </a:lnTo>
                          <a:cubicBezTo>
                            <a:pt x="92" y="930"/>
                            <a:pt x="153" y="961"/>
                            <a:pt x="244" y="1037"/>
                          </a:cubicBezTo>
                          <a:lnTo>
                            <a:pt x="1112" y="1037"/>
                          </a:lnTo>
                          <a:cubicBezTo>
                            <a:pt x="1219" y="961"/>
                            <a:pt x="1265" y="930"/>
                            <a:pt x="1387" y="854"/>
                          </a:cubicBezTo>
                          <a:lnTo>
                            <a:pt x="1417" y="199"/>
                          </a:lnTo>
                          <a:cubicBezTo>
                            <a:pt x="1326" y="123"/>
                            <a:pt x="126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488" name="Google Shape;488;p1"/>
                  <p:cNvSpPr/>
                  <p:nvPr/>
                </p:nvSpPr>
                <p:spPr>
                  <a:xfrm>
                    <a:off x="2368642" y="195890"/>
                    <a:ext cx="39658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839" extrusionOk="0">
                        <a:moveTo>
                          <a:pt x="290" y="1"/>
                        </a:moveTo>
                        <a:cubicBezTo>
                          <a:pt x="198" y="46"/>
                          <a:pt x="137" y="92"/>
                          <a:pt x="46" y="153"/>
                        </a:cubicBezTo>
                        <a:lnTo>
                          <a:pt x="0" y="686"/>
                        </a:lnTo>
                        <a:cubicBezTo>
                          <a:pt x="92" y="732"/>
                          <a:pt x="137" y="778"/>
                          <a:pt x="229" y="839"/>
                        </a:cubicBezTo>
                        <a:lnTo>
                          <a:pt x="1036" y="839"/>
                        </a:lnTo>
                        <a:cubicBezTo>
                          <a:pt x="1128" y="778"/>
                          <a:pt x="1189" y="732"/>
                          <a:pt x="1280" y="686"/>
                        </a:cubicBezTo>
                        <a:lnTo>
                          <a:pt x="1295" y="153"/>
                        </a:lnTo>
                        <a:cubicBezTo>
                          <a:pt x="1219" y="92"/>
                          <a:pt x="1158" y="46"/>
                          <a:pt x="108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9" name="Google Shape;489;p1"/>
                  <p:cNvSpPr/>
                  <p:nvPr/>
                </p:nvSpPr>
                <p:spPr>
                  <a:xfrm>
                    <a:off x="2408269" y="195890"/>
                    <a:ext cx="39658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839" extrusionOk="0">
                        <a:moveTo>
                          <a:pt x="275" y="1"/>
                        </a:moveTo>
                        <a:cubicBezTo>
                          <a:pt x="168" y="46"/>
                          <a:pt x="122" y="92"/>
                          <a:pt x="16" y="153"/>
                        </a:cubicBezTo>
                        <a:lnTo>
                          <a:pt x="0" y="686"/>
                        </a:lnTo>
                        <a:cubicBezTo>
                          <a:pt x="92" y="732"/>
                          <a:pt x="137" y="778"/>
                          <a:pt x="229" y="839"/>
                        </a:cubicBezTo>
                        <a:lnTo>
                          <a:pt x="1036" y="839"/>
                        </a:lnTo>
                        <a:cubicBezTo>
                          <a:pt x="1128" y="778"/>
                          <a:pt x="1189" y="732"/>
                          <a:pt x="1280" y="686"/>
                        </a:cubicBezTo>
                        <a:lnTo>
                          <a:pt x="1295" y="153"/>
                        </a:lnTo>
                        <a:cubicBezTo>
                          <a:pt x="1204" y="92"/>
                          <a:pt x="1158" y="46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0" name="Google Shape;490;p1"/>
                  <p:cNvSpPr/>
                  <p:nvPr/>
                </p:nvSpPr>
                <p:spPr>
                  <a:xfrm>
                    <a:off x="2449303" y="195890"/>
                    <a:ext cx="38250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0" h="839" extrusionOk="0">
                        <a:moveTo>
                          <a:pt x="244" y="1"/>
                        </a:moveTo>
                        <a:cubicBezTo>
                          <a:pt x="168" y="46"/>
                          <a:pt x="107" y="92"/>
                          <a:pt x="15" y="153"/>
                        </a:cubicBezTo>
                        <a:lnTo>
                          <a:pt x="0" y="686"/>
                        </a:lnTo>
                        <a:cubicBezTo>
                          <a:pt x="92" y="732"/>
                          <a:pt x="122" y="778"/>
                          <a:pt x="229" y="839"/>
                        </a:cubicBezTo>
                        <a:lnTo>
                          <a:pt x="1021" y="839"/>
                        </a:lnTo>
                        <a:cubicBezTo>
                          <a:pt x="1097" y="778"/>
                          <a:pt x="1158" y="732"/>
                          <a:pt x="1249" y="686"/>
                        </a:cubicBezTo>
                        <a:lnTo>
                          <a:pt x="1249" y="153"/>
                        </a:lnTo>
                        <a:cubicBezTo>
                          <a:pt x="1158" y="92"/>
                          <a:pt x="1097" y="46"/>
                          <a:pt x="103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1" name="Google Shape;491;p1"/>
                  <p:cNvSpPr/>
                  <p:nvPr/>
                </p:nvSpPr>
                <p:spPr>
                  <a:xfrm>
                    <a:off x="2489389" y="195890"/>
                    <a:ext cx="38250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0" h="839" extrusionOk="0">
                        <a:moveTo>
                          <a:pt x="229" y="1"/>
                        </a:moveTo>
                        <a:cubicBezTo>
                          <a:pt x="138" y="46"/>
                          <a:pt x="92" y="92"/>
                          <a:pt x="0" y="153"/>
                        </a:cubicBezTo>
                        <a:lnTo>
                          <a:pt x="0" y="686"/>
                        </a:lnTo>
                        <a:cubicBezTo>
                          <a:pt x="77" y="732"/>
                          <a:pt x="138" y="778"/>
                          <a:pt x="229" y="839"/>
                        </a:cubicBezTo>
                        <a:lnTo>
                          <a:pt x="1021" y="839"/>
                        </a:lnTo>
                        <a:cubicBezTo>
                          <a:pt x="1128" y="778"/>
                          <a:pt x="1158" y="732"/>
                          <a:pt x="1250" y="686"/>
                        </a:cubicBezTo>
                        <a:lnTo>
                          <a:pt x="1235" y="153"/>
                        </a:lnTo>
                        <a:cubicBezTo>
                          <a:pt x="1143" y="92"/>
                          <a:pt x="1082" y="46"/>
                          <a:pt x="102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2" name="Google Shape;492;p1"/>
                  <p:cNvSpPr/>
                  <p:nvPr/>
                </p:nvSpPr>
                <p:spPr>
                  <a:xfrm>
                    <a:off x="2527150" y="195890"/>
                    <a:ext cx="39658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839" extrusionOk="0">
                        <a:moveTo>
                          <a:pt x="229" y="1"/>
                        </a:moveTo>
                        <a:cubicBezTo>
                          <a:pt x="138" y="46"/>
                          <a:pt x="92" y="92"/>
                          <a:pt x="1" y="153"/>
                        </a:cubicBezTo>
                        <a:lnTo>
                          <a:pt x="16" y="686"/>
                        </a:lnTo>
                        <a:cubicBezTo>
                          <a:pt x="122" y="732"/>
                          <a:pt x="168" y="778"/>
                          <a:pt x="275" y="839"/>
                        </a:cubicBezTo>
                        <a:lnTo>
                          <a:pt x="1067" y="839"/>
                        </a:lnTo>
                        <a:cubicBezTo>
                          <a:pt x="1158" y="778"/>
                          <a:pt x="1204" y="732"/>
                          <a:pt x="1296" y="686"/>
                        </a:cubicBezTo>
                        <a:lnTo>
                          <a:pt x="1280" y="153"/>
                        </a:lnTo>
                        <a:cubicBezTo>
                          <a:pt x="1204" y="92"/>
                          <a:pt x="1143" y="46"/>
                          <a:pt x="103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3" name="Google Shape;493;p1"/>
                  <p:cNvSpPr/>
                  <p:nvPr/>
                </p:nvSpPr>
                <p:spPr>
                  <a:xfrm>
                    <a:off x="2567236" y="195890"/>
                    <a:ext cx="39658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839" extrusionOk="0">
                        <a:moveTo>
                          <a:pt x="229" y="1"/>
                        </a:moveTo>
                        <a:cubicBezTo>
                          <a:pt x="138" y="46"/>
                          <a:pt x="107" y="92"/>
                          <a:pt x="1" y="153"/>
                        </a:cubicBezTo>
                        <a:lnTo>
                          <a:pt x="31" y="686"/>
                        </a:lnTo>
                        <a:cubicBezTo>
                          <a:pt x="123" y="732"/>
                          <a:pt x="184" y="778"/>
                          <a:pt x="275" y="839"/>
                        </a:cubicBezTo>
                        <a:lnTo>
                          <a:pt x="1067" y="839"/>
                        </a:lnTo>
                        <a:cubicBezTo>
                          <a:pt x="1174" y="778"/>
                          <a:pt x="1204" y="732"/>
                          <a:pt x="1296" y="686"/>
                        </a:cubicBezTo>
                        <a:lnTo>
                          <a:pt x="1265" y="153"/>
                        </a:lnTo>
                        <a:cubicBezTo>
                          <a:pt x="1174" y="92"/>
                          <a:pt x="1128" y="46"/>
                          <a:pt x="103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4" name="Google Shape;494;p1"/>
                  <p:cNvSpPr/>
                  <p:nvPr/>
                </p:nvSpPr>
                <p:spPr>
                  <a:xfrm>
                    <a:off x="2367693" y="222482"/>
                    <a:ext cx="40147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2" h="884" extrusionOk="0">
                        <a:moveTo>
                          <a:pt x="275" y="0"/>
                        </a:moveTo>
                        <a:cubicBezTo>
                          <a:pt x="184" y="61"/>
                          <a:pt x="123" y="91"/>
                          <a:pt x="31" y="152"/>
                        </a:cubicBezTo>
                        <a:lnTo>
                          <a:pt x="1" y="701"/>
                        </a:lnTo>
                        <a:cubicBezTo>
                          <a:pt x="92" y="777"/>
                          <a:pt x="123" y="823"/>
                          <a:pt x="229" y="884"/>
                        </a:cubicBezTo>
                        <a:lnTo>
                          <a:pt x="1037" y="884"/>
                        </a:lnTo>
                        <a:cubicBezTo>
                          <a:pt x="1128" y="808"/>
                          <a:pt x="1189" y="762"/>
                          <a:pt x="1296" y="701"/>
                        </a:cubicBezTo>
                        <a:lnTo>
                          <a:pt x="1311" y="152"/>
                        </a:lnTo>
                        <a:cubicBezTo>
                          <a:pt x="1220" y="91"/>
                          <a:pt x="1159" y="61"/>
                          <a:pt x="10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5" name="Google Shape;495;p1"/>
                  <p:cNvSpPr/>
                  <p:nvPr/>
                </p:nvSpPr>
                <p:spPr>
                  <a:xfrm>
                    <a:off x="2407320" y="222482"/>
                    <a:ext cx="40147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2" h="884" extrusionOk="0">
                        <a:moveTo>
                          <a:pt x="260" y="0"/>
                        </a:moveTo>
                        <a:cubicBezTo>
                          <a:pt x="168" y="61"/>
                          <a:pt x="108" y="91"/>
                          <a:pt x="16" y="152"/>
                        </a:cubicBezTo>
                        <a:lnTo>
                          <a:pt x="1" y="701"/>
                        </a:lnTo>
                        <a:cubicBezTo>
                          <a:pt x="92" y="777"/>
                          <a:pt x="123" y="823"/>
                          <a:pt x="214" y="884"/>
                        </a:cubicBezTo>
                        <a:lnTo>
                          <a:pt x="1037" y="884"/>
                        </a:lnTo>
                        <a:cubicBezTo>
                          <a:pt x="1144" y="808"/>
                          <a:pt x="1189" y="762"/>
                          <a:pt x="1296" y="701"/>
                        </a:cubicBezTo>
                        <a:lnTo>
                          <a:pt x="1311" y="152"/>
                        </a:lnTo>
                        <a:cubicBezTo>
                          <a:pt x="1220" y="91"/>
                          <a:pt x="1174" y="61"/>
                          <a:pt x="106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6" name="Google Shape;496;p1"/>
                  <p:cNvSpPr/>
                  <p:nvPr/>
                </p:nvSpPr>
                <p:spPr>
                  <a:xfrm>
                    <a:off x="2447896" y="222482"/>
                    <a:ext cx="39658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884" extrusionOk="0">
                        <a:moveTo>
                          <a:pt x="275" y="0"/>
                        </a:moveTo>
                        <a:cubicBezTo>
                          <a:pt x="168" y="61"/>
                          <a:pt x="122" y="91"/>
                          <a:pt x="16" y="152"/>
                        </a:cubicBezTo>
                        <a:lnTo>
                          <a:pt x="0" y="701"/>
                        </a:lnTo>
                        <a:cubicBezTo>
                          <a:pt x="77" y="777"/>
                          <a:pt x="138" y="823"/>
                          <a:pt x="229" y="884"/>
                        </a:cubicBezTo>
                        <a:lnTo>
                          <a:pt x="1052" y="884"/>
                        </a:lnTo>
                        <a:cubicBezTo>
                          <a:pt x="1143" y="808"/>
                          <a:pt x="1204" y="762"/>
                          <a:pt x="1295" y="701"/>
                        </a:cubicBezTo>
                        <a:lnTo>
                          <a:pt x="1295" y="152"/>
                        </a:lnTo>
                        <a:cubicBezTo>
                          <a:pt x="1204" y="91"/>
                          <a:pt x="1143" y="61"/>
                          <a:pt x="106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7" name="Google Shape;497;p1"/>
                  <p:cNvSpPr/>
                  <p:nvPr/>
                </p:nvSpPr>
                <p:spPr>
                  <a:xfrm>
                    <a:off x="2488930" y="222482"/>
                    <a:ext cx="39658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884" extrusionOk="0">
                        <a:moveTo>
                          <a:pt x="229" y="0"/>
                        </a:moveTo>
                        <a:cubicBezTo>
                          <a:pt x="153" y="61"/>
                          <a:pt x="92" y="91"/>
                          <a:pt x="0" y="152"/>
                        </a:cubicBezTo>
                        <a:lnTo>
                          <a:pt x="0" y="701"/>
                        </a:lnTo>
                        <a:cubicBezTo>
                          <a:pt x="92" y="777"/>
                          <a:pt x="153" y="823"/>
                          <a:pt x="244" y="884"/>
                        </a:cubicBezTo>
                        <a:lnTo>
                          <a:pt x="1067" y="884"/>
                        </a:lnTo>
                        <a:cubicBezTo>
                          <a:pt x="1143" y="808"/>
                          <a:pt x="1189" y="762"/>
                          <a:pt x="1295" y="701"/>
                        </a:cubicBezTo>
                        <a:lnTo>
                          <a:pt x="1265" y="152"/>
                        </a:lnTo>
                        <a:cubicBezTo>
                          <a:pt x="1173" y="91"/>
                          <a:pt x="1112" y="61"/>
                          <a:pt x="102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8" name="Google Shape;498;p1"/>
                  <p:cNvSpPr/>
                  <p:nvPr/>
                </p:nvSpPr>
                <p:spPr>
                  <a:xfrm>
                    <a:off x="2527609" y="222482"/>
                    <a:ext cx="40606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" h="884" extrusionOk="0">
                        <a:moveTo>
                          <a:pt x="229" y="0"/>
                        </a:moveTo>
                        <a:cubicBezTo>
                          <a:pt x="138" y="61"/>
                          <a:pt x="107" y="91"/>
                          <a:pt x="1" y="152"/>
                        </a:cubicBezTo>
                        <a:lnTo>
                          <a:pt x="31" y="701"/>
                        </a:lnTo>
                        <a:cubicBezTo>
                          <a:pt x="123" y="777"/>
                          <a:pt x="184" y="823"/>
                          <a:pt x="275" y="884"/>
                        </a:cubicBezTo>
                        <a:lnTo>
                          <a:pt x="1098" y="884"/>
                        </a:lnTo>
                        <a:cubicBezTo>
                          <a:pt x="1189" y="808"/>
                          <a:pt x="1220" y="762"/>
                          <a:pt x="1326" y="701"/>
                        </a:cubicBezTo>
                        <a:lnTo>
                          <a:pt x="1296" y="152"/>
                        </a:lnTo>
                        <a:cubicBezTo>
                          <a:pt x="1204" y="91"/>
                          <a:pt x="1143" y="61"/>
                          <a:pt x="103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9" name="Google Shape;499;p1"/>
                  <p:cNvSpPr/>
                  <p:nvPr/>
                </p:nvSpPr>
                <p:spPr>
                  <a:xfrm>
                    <a:off x="2568643" y="222482"/>
                    <a:ext cx="40117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" h="884" extrusionOk="0">
                        <a:moveTo>
                          <a:pt x="229" y="0"/>
                        </a:moveTo>
                        <a:cubicBezTo>
                          <a:pt x="122" y="61"/>
                          <a:pt x="92" y="91"/>
                          <a:pt x="1" y="152"/>
                        </a:cubicBezTo>
                        <a:lnTo>
                          <a:pt x="16" y="701"/>
                        </a:lnTo>
                        <a:cubicBezTo>
                          <a:pt x="107" y="777"/>
                          <a:pt x="168" y="823"/>
                          <a:pt x="260" y="884"/>
                        </a:cubicBezTo>
                        <a:lnTo>
                          <a:pt x="1082" y="884"/>
                        </a:lnTo>
                        <a:cubicBezTo>
                          <a:pt x="1174" y="808"/>
                          <a:pt x="1219" y="762"/>
                          <a:pt x="1311" y="701"/>
                        </a:cubicBezTo>
                        <a:lnTo>
                          <a:pt x="1280" y="152"/>
                        </a:lnTo>
                        <a:cubicBezTo>
                          <a:pt x="1174" y="91"/>
                          <a:pt x="1128" y="61"/>
                          <a:pt x="102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0" name="Google Shape;500;p1"/>
                  <p:cNvSpPr/>
                  <p:nvPr/>
                </p:nvSpPr>
                <p:spPr>
                  <a:xfrm>
                    <a:off x="2366316" y="249961"/>
                    <a:ext cx="40117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" h="916" extrusionOk="0">
                        <a:moveTo>
                          <a:pt x="290" y="1"/>
                        </a:moveTo>
                        <a:cubicBezTo>
                          <a:pt x="198" y="77"/>
                          <a:pt x="137" y="108"/>
                          <a:pt x="31" y="169"/>
                        </a:cubicBezTo>
                        <a:lnTo>
                          <a:pt x="0" y="748"/>
                        </a:lnTo>
                        <a:cubicBezTo>
                          <a:pt x="92" y="824"/>
                          <a:pt x="137" y="854"/>
                          <a:pt x="229" y="915"/>
                        </a:cubicBezTo>
                        <a:lnTo>
                          <a:pt x="1051" y="915"/>
                        </a:lnTo>
                        <a:cubicBezTo>
                          <a:pt x="1143" y="839"/>
                          <a:pt x="1204" y="793"/>
                          <a:pt x="1295" y="748"/>
                        </a:cubicBezTo>
                        <a:lnTo>
                          <a:pt x="1310" y="169"/>
                        </a:lnTo>
                        <a:cubicBezTo>
                          <a:pt x="1219" y="92"/>
                          <a:pt x="1158" y="62"/>
                          <a:pt x="111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1" name="Google Shape;501;p1"/>
                  <p:cNvSpPr/>
                  <p:nvPr/>
                </p:nvSpPr>
                <p:spPr>
                  <a:xfrm>
                    <a:off x="2406402" y="249961"/>
                    <a:ext cx="40576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6" h="916" extrusionOk="0">
                        <a:moveTo>
                          <a:pt x="275" y="1"/>
                        </a:moveTo>
                        <a:cubicBezTo>
                          <a:pt x="183" y="77"/>
                          <a:pt x="122" y="108"/>
                          <a:pt x="31" y="169"/>
                        </a:cubicBezTo>
                        <a:lnTo>
                          <a:pt x="0" y="748"/>
                        </a:lnTo>
                        <a:cubicBezTo>
                          <a:pt x="77" y="824"/>
                          <a:pt x="138" y="854"/>
                          <a:pt x="229" y="915"/>
                        </a:cubicBezTo>
                        <a:lnTo>
                          <a:pt x="1052" y="915"/>
                        </a:lnTo>
                        <a:cubicBezTo>
                          <a:pt x="1143" y="839"/>
                          <a:pt x="1204" y="793"/>
                          <a:pt x="1295" y="748"/>
                        </a:cubicBezTo>
                        <a:lnTo>
                          <a:pt x="1326" y="169"/>
                        </a:lnTo>
                        <a:cubicBezTo>
                          <a:pt x="1219" y="92"/>
                          <a:pt x="1189" y="62"/>
                          <a:pt x="109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2" name="Google Shape;502;p1"/>
                  <p:cNvSpPr/>
                  <p:nvPr/>
                </p:nvSpPr>
                <p:spPr>
                  <a:xfrm>
                    <a:off x="2447437" y="249961"/>
                    <a:ext cx="40117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" h="916" extrusionOk="0">
                        <a:moveTo>
                          <a:pt x="259" y="1"/>
                        </a:moveTo>
                        <a:cubicBezTo>
                          <a:pt x="168" y="77"/>
                          <a:pt x="107" y="108"/>
                          <a:pt x="15" y="169"/>
                        </a:cubicBezTo>
                        <a:lnTo>
                          <a:pt x="0" y="748"/>
                        </a:lnTo>
                        <a:cubicBezTo>
                          <a:pt x="92" y="824"/>
                          <a:pt x="153" y="854"/>
                          <a:pt x="244" y="915"/>
                        </a:cubicBezTo>
                        <a:lnTo>
                          <a:pt x="1067" y="915"/>
                        </a:lnTo>
                        <a:cubicBezTo>
                          <a:pt x="1158" y="839"/>
                          <a:pt x="1219" y="793"/>
                          <a:pt x="1310" y="748"/>
                        </a:cubicBezTo>
                        <a:lnTo>
                          <a:pt x="1310" y="169"/>
                        </a:lnTo>
                        <a:cubicBezTo>
                          <a:pt x="1219" y="92"/>
                          <a:pt x="1158" y="62"/>
                          <a:pt x="108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3" name="Google Shape;503;p1"/>
                  <p:cNvSpPr/>
                  <p:nvPr/>
                </p:nvSpPr>
                <p:spPr>
                  <a:xfrm>
                    <a:off x="2487982" y="249961"/>
                    <a:ext cx="40606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" h="916" extrusionOk="0">
                        <a:moveTo>
                          <a:pt x="260" y="1"/>
                        </a:moveTo>
                        <a:cubicBezTo>
                          <a:pt x="153" y="77"/>
                          <a:pt x="107" y="108"/>
                          <a:pt x="1" y="169"/>
                        </a:cubicBezTo>
                        <a:lnTo>
                          <a:pt x="1" y="748"/>
                        </a:lnTo>
                        <a:cubicBezTo>
                          <a:pt x="107" y="824"/>
                          <a:pt x="153" y="854"/>
                          <a:pt x="260" y="915"/>
                        </a:cubicBezTo>
                        <a:lnTo>
                          <a:pt x="1067" y="915"/>
                        </a:lnTo>
                        <a:cubicBezTo>
                          <a:pt x="1174" y="839"/>
                          <a:pt x="1220" y="793"/>
                          <a:pt x="1326" y="748"/>
                        </a:cubicBezTo>
                        <a:lnTo>
                          <a:pt x="1296" y="169"/>
                        </a:lnTo>
                        <a:cubicBezTo>
                          <a:pt x="1204" y="92"/>
                          <a:pt x="1174" y="62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4" name="Google Shape;504;p1"/>
                  <p:cNvSpPr/>
                  <p:nvPr/>
                </p:nvSpPr>
                <p:spPr>
                  <a:xfrm>
                    <a:off x="2529016" y="249961"/>
                    <a:ext cx="40117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" h="916" extrusionOk="0">
                        <a:moveTo>
                          <a:pt x="229" y="1"/>
                        </a:moveTo>
                        <a:cubicBezTo>
                          <a:pt x="153" y="77"/>
                          <a:pt x="92" y="108"/>
                          <a:pt x="0" y="169"/>
                        </a:cubicBezTo>
                        <a:lnTo>
                          <a:pt x="16" y="748"/>
                        </a:lnTo>
                        <a:cubicBezTo>
                          <a:pt x="107" y="824"/>
                          <a:pt x="168" y="854"/>
                          <a:pt x="259" y="915"/>
                        </a:cubicBezTo>
                        <a:lnTo>
                          <a:pt x="1082" y="915"/>
                        </a:lnTo>
                        <a:cubicBezTo>
                          <a:pt x="1158" y="839"/>
                          <a:pt x="1219" y="793"/>
                          <a:pt x="1311" y="748"/>
                        </a:cubicBezTo>
                        <a:lnTo>
                          <a:pt x="1296" y="169"/>
                        </a:lnTo>
                        <a:cubicBezTo>
                          <a:pt x="1204" y="92"/>
                          <a:pt x="1143" y="62"/>
                          <a:pt x="10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5" name="Google Shape;505;p1"/>
                  <p:cNvSpPr/>
                  <p:nvPr/>
                </p:nvSpPr>
                <p:spPr>
                  <a:xfrm>
                    <a:off x="2569592" y="249961"/>
                    <a:ext cx="40576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6" h="916" extrusionOk="0">
                        <a:moveTo>
                          <a:pt x="229" y="1"/>
                        </a:moveTo>
                        <a:cubicBezTo>
                          <a:pt x="137" y="77"/>
                          <a:pt x="91" y="108"/>
                          <a:pt x="0" y="169"/>
                        </a:cubicBezTo>
                        <a:lnTo>
                          <a:pt x="30" y="748"/>
                        </a:lnTo>
                        <a:cubicBezTo>
                          <a:pt x="122" y="824"/>
                          <a:pt x="183" y="854"/>
                          <a:pt x="274" y="915"/>
                        </a:cubicBezTo>
                        <a:lnTo>
                          <a:pt x="1097" y="915"/>
                        </a:lnTo>
                        <a:cubicBezTo>
                          <a:pt x="1188" y="839"/>
                          <a:pt x="1219" y="793"/>
                          <a:pt x="1326" y="748"/>
                        </a:cubicBezTo>
                        <a:lnTo>
                          <a:pt x="1280" y="169"/>
                        </a:lnTo>
                        <a:cubicBezTo>
                          <a:pt x="1188" y="92"/>
                          <a:pt x="1143" y="62"/>
                          <a:pt x="105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6" name="Google Shape;506;p1"/>
                  <p:cNvSpPr/>
                  <p:nvPr/>
                </p:nvSpPr>
                <p:spPr>
                  <a:xfrm>
                    <a:off x="2364449" y="277960"/>
                    <a:ext cx="41035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1" h="915" extrusionOk="0">
                        <a:moveTo>
                          <a:pt x="290" y="0"/>
                        </a:moveTo>
                        <a:cubicBezTo>
                          <a:pt x="198" y="76"/>
                          <a:pt x="137" y="107"/>
                          <a:pt x="46" y="168"/>
                        </a:cubicBezTo>
                        <a:lnTo>
                          <a:pt x="0" y="747"/>
                        </a:lnTo>
                        <a:cubicBezTo>
                          <a:pt x="76" y="792"/>
                          <a:pt x="137" y="838"/>
                          <a:pt x="229" y="914"/>
                        </a:cubicBezTo>
                        <a:lnTo>
                          <a:pt x="1067" y="914"/>
                        </a:lnTo>
                        <a:cubicBezTo>
                          <a:pt x="1173" y="838"/>
                          <a:pt x="1219" y="823"/>
                          <a:pt x="1326" y="747"/>
                        </a:cubicBezTo>
                        <a:lnTo>
                          <a:pt x="1341" y="168"/>
                        </a:lnTo>
                        <a:cubicBezTo>
                          <a:pt x="1250" y="107"/>
                          <a:pt x="1189" y="76"/>
                          <a:pt x="111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7" name="Google Shape;507;p1"/>
                  <p:cNvSpPr/>
                  <p:nvPr/>
                </p:nvSpPr>
                <p:spPr>
                  <a:xfrm>
                    <a:off x="2404994" y="277960"/>
                    <a:ext cx="41065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915" extrusionOk="0">
                        <a:moveTo>
                          <a:pt x="260" y="0"/>
                        </a:moveTo>
                        <a:cubicBezTo>
                          <a:pt x="168" y="76"/>
                          <a:pt x="107" y="107"/>
                          <a:pt x="16" y="168"/>
                        </a:cubicBezTo>
                        <a:lnTo>
                          <a:pt x="1" y="747"/>
                        </a:lnTo>
                        <a:cubicBezTo>
                          <a:pt x="92" y="792"/>
                          <a:pt x="153" y="838"/>
                          <a:pt x="244" y="914"/>
                        </a:cubicBezTo>
                        <a:lnTo>
                          <a:pt x="1082" y="914"/>
                        </a:lnTo>
                        <a:cubicBezTo>
                          <a:pt x="1174" y="838"/>
                          <a:pt x="1235" y="823"/>
                          <a:pt x="1326" y="747"/>
                        </a:cubicBezTo>
                        <a:lnTo>
                          <a:pt x="1341" y="168"/>
                        </a:lnTo>
                        <a:cubicBezTo>
                          <a:pt x="1265" y="107"/>
                          <a:pt x="1220" y="76"/>
                          <a:pt x="108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8" name="Google Shape;508;p1"/>
                  <p:cNvSpPr/>
                  <p:nvPr/>
                </p:nvSpPr>
                <p:spPr>
                  <a:xfrm>
                    <a:off x="2446947" y="277960"/>
                    <a:ext cx="40606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" h="915" extrusionOk="0">
                        <a:moveTo>
                          <a:pt x="260" y="0"/>
                        </a:moveTo>
                        <a:cubicBezTo>
                          <a:pt x="169" y="76"/>
                          <a:pt x="108" y="107"/>
                          <a:pt x="16" y="168"/>
                        </a:cubicBezTo>
                        <a:lnTo>
                          <a:pt x="1" y="747"/>
                        </a:lnTo>
                        <a:cubicBezTo>
                          <a:pt x="92" y="792"/>
                          <a:pt x="153" y="838"/>
                          <a:pt x="245" y="914"/>
                        </a:cubicBezTo>
                        <a:lnTo>
                          <a:pt x="1083" y="914"/>
                        </a:lnTo>
                        <a:cubicBezTo>
                          <a:pt x="1174" y="838"/>
                          <a:pt x="1235" y="823"/>
                          <a:pt x="1326" y="747"/>
                        </a:cubicBezTo>
                        <a:lnTo>
                          <a:pt x="1326" y="168"/>
                        </a:lnTo>
                        <a:cubicBezTo>
                          <a:pt x="1235" y="107"/>
                          <a:pt x="1174" y="76"/>
                          <a:pt x="10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9" name="Google Shape;509;p1"/>
                  <p:cNvSpPr/>
                  <p:nvPr/>
                </p:nvSpPr>
                <p:spPr>
                  <a:xfrm>
                    <a:off x="2487982" y="277960"/>
                    <a:ext cx="41065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915" extrusionOk="0">
                        <a:moveTo>
                          <a:pt x="260" y="0"/>
                        </a:moveTo>
                        <a:cubicBezTo>
                          <a:pt x="153" y="76"/>
                          <a:pt x="107" y="107"/>
                          <a:pt x="1" y="168"/>
                        </a:cubicBezTo>
                        <a:lnTo>
                          <a:pt x="1" y="747"/>
                        </a:lnTo>
                        <a:cubicBezTo>
                          <a:pt x="107" y="792"/>
                          <a:pt x="153" y="838"/>
                          <a:pt x="260" y="914"/>
                        </a:cubicBezTo>
                        <a:lnTo>
                          <a:pt x="1098" y="914"/>
                        </a:lnTo>
                        <a:cubicBezTo>
                          <a:pt x="1189" y="838"/>
                          <a:pt x="1250" y="823"/>
                          <a:pt x="1341" y="747"/>
                        </a:cubicBezTo>
                        <a:lnTo>
                          <a:pt x="1326" y="168"/>
                        </a:lnTo>
                        <a:cubicBezTo>
                          <a:pt x="1220" y="107"/>
                          <a:pt x="1174" y="76"/>
                          <a:pt x="106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0" name="Google Shape;510;p1"/>
                  <p:cNvSpPr/>
                  <p:nvPr/>
                </p:nvSpPr>
                <p:spPr>
                  <a:xfrm>
                    <a:off x="2529475" y="277960"/>
                    <a:ext cx="41065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915" extrusionOk="0">
                        <a:moveTo>
                          <a:pt x="244" y="0"/>
                        </a:moveTo>
                        <a:cubicBezTo>
                          <a:pt x="153" y="76"/>
                          <a:pt x="92" y="107"/>
                          <a:pt x="1" y="168"/>
                        </a:cubicBezTo>
                        <a:lnTo>
                          <a:pt x="16" y="747"/>
                        </a:lnTo>
                        <a:cubicBezTo>
                          <a:pt x="123" y="792"/>
                          <a:pt x="168" y="838"/>
                          <a:pt x="275" y="914"/>
                        </a:cubicBezTo>
                        <a:lnTo>
                          <a:pt x="1082" y="914"/>
                        </a:lnTo>
                        <a:cubicBezTo>
                          <a:pt x="1189" y="838"/>
                          <a:pt x="1235" y="823"/>
                          <a:pt x="1341" y="747"/>
                        </a:cubicBezTo>
                        <a:lnTo>
                          <a:pt x="1311" y="168"/>
                        </a:lnTo>
                        <a:cubicBezTo>
                          <a:pt x="1220" y="107"/>
                          <a:pt x="1159" y="76"/>
                          <a:pt x="106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1" name="Google Shape;511;p1"/>
                  <p:cNvSpPr/>
                  <p:nvPr/>
                </p:nvSpPr>
                <p:spPr>
                  <a:xfrm>
                    <a:off x="2570969" y="277960"/>
                    <a:ext cx="40606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" h="915" extrusionOk="0">
                        <a:moveTo>
                          <a:pt x="229" y="0"/>
                        </a:moveTo>
                        <a:cubicBezTo>
                          <a:pt x="153" y="76"/>
                          <a:pt x="92" y="107"/>
                          <a:pt x="1" y="168"/>
                        </a:cubicBezTo>
                        <a:lnTo>
                          <a:pt x="16" y="747"/>
                        </a:lnTo>
                        <a:cubicBezTo>
                          <a:pt x="107" y="792"/>
                          <a:pt x="168" y="838"/>
                          <a:pt x="260" y="914"/>
                        </a:cubicBezTo>
                        <a:lnTo>
                          <a:pt x="1098" y="914"/>
                        </a:lnTo>
                        <a:cubicBezTo>
                          <a:pt x="1174" y="838"/>
                          <a:pt x="1235" y="823"/>
                          <a:pt x="1326" y="747"/>
                        </a:cubicBezTo>
                        <a:lnTo>
                          <a:pt x="1296" y="168"/>
                        </a:lnTo>
                        <a:cubicBezTo>
                          <a:pt x="1204" y="107"/>
                          <a:pt x="1143" y="76"/>
                          <a:pt x="105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2" name="Google Shape;512;p1"/>
                  <p:cNvSpPr/>
                  <p:nvPr/>
                </p:nvSpPr>
                <p:spPr>
                  <a:xfrm>
                    <a:off x="2363042" y="306846"/>
                    <a:ext cx="41065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946" extrusionOk="0">
                        <a:moveTo>
                          <a:pt x="275" y="1"/>
                        </a:moveTo>
                        <a:cubicBezTo>
                          <a:pt x="183" y="62"/>
                          <a:pt x="122" y="107"/>
                          <a:pt x="31" y="184"/>
                        </a:cubicBezTo>
                        <a:lnTo>
                          <a:pt x="0" y="763"/>
                        </a:lnTo>
                        <a:cubicBezTo>
                          <a:pt x="92" y="823"/>
                          <a:pt x="153" y="869"/>
                          <a:pt x="244" y="945"/>
                        </a:cubicBezTo>
                        <a:lnTo>
                          <a:pt x="1082" y="945"/>
                        </a:lnTo>
                        <a:cubicBezTo>
                          <a:pt x="1174" y="884"/>
                          <a:pt x="1235" y="839"/>
                          <a:pt x="1326" y="763"/>
                        </a:cubicBezTo>
                        <a:lnTo>
                          <a:pt x="1341" y="184"/>
                        </a:lnTo>
                        <a:cubicBezTo>
                          <a:pt x="1250" y="123"/>
                          <a:pt x="1219" y="77"/>
                          <a:pt x="111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3" name="Google Shape;513;p1"/>
                  <p:cNvSpPr/>
                  <p:nvPr/>
                </p:nvSpPr>
                <p:spPr>
                  <a:xfrm>
                    <a:off x="2404994" y="306846"/>
                    <a:ext cx="41065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946" extrusionOk="0">
                        <a:moveTo>
                          <a:pt x="260" y="1"/>
                        </a:moveTo>
                        <a:cubicBezTo>
                          <a:pt x="168" y="62"/>
                          <a:pt x="107" y="107"/>
                          <a:pt x="16" y="184"/>
                        </a:cubicBezTo>
                        <a:lnTo>
                          <a:pt x="1" y="763"/>
                        </a:lnTo>
                        <a:cubicBezTo>
                          <a:pt x="92" y="823"/>
                          <a:pt x="153" y="869"/>
                          <a:pt x="244" y="945"/>
                        </a:cubicBezTo>
                        <a:lnTo>
                          <a:pt x="1082" y="945"/>
                        </a:lnTo>
                        <a:cubicBezTo>
                          <a:pt x="1174" y="884"/>
                          <a:pt x="1235" y="839"/>
                          <a:pt x="1326" y="763"/>
                        </a:cubicBezTo>
                        <a:lnTo>
                          <a:pt x="1341" y="184"/>
                        </a:lnTo>
                        <a:cubicBezTo>
                          <a:pt x="1250" y="123"/>
                          <a:pt x="1189" y="77"/>
                          <a:pt x="109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4" name="Google Shape;514;p1"/>
                  <p:cNvSpPr/>
                  <p:nvPr/>
                </p:nvSpPr>
                <p:spPr>
                  <a:xfrm>
                    <a:off x="2446947" y="306846"/>
                    <a:ext cx="40606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" h="946" extrusionOk="0">
                        <a:moveTo>
                          <a:pt x="260" y="1"/>
                        </a:moveTo>
                        <a:cubicBezTo>
                          <a:pt x="169" y="62"/>
                          <a:pt x="108" y="107"/>
                          <a:pt x="16" y="184"/>
                        </a:cubicBezTo>
                        <a:lnTo>
                          <a:pt x="1" y="763"/>
                        </a:lnTo>
                        <a:cubicBezTo>
                          <a:pt x="92" y="823"/>
                          <a:pt x="153" y="869"/>
                          <a:pt x="245" y="945"/>
                        </a:cubicBezTo>
                        <a:lnTo>
                          <a:pt x="1083" y="945"/>
                        </a:lnTo>
                        <a:cubicBezTo>
                          <a:pt x="1174" y="884"/>
                          <a:pt x="1235" y="839"/>
                          <a:pt x="1326" y="763"/>
                        </a:cubicBezTo>
                        <a:lnTo>
                          <a:pt x="1326" y="184"/>
                        </a:lnTo>
                        <a:cubicBezTo>
                          <a:pt x="1235" y="123"/>
                          <a:pt x="1174" y="77"/>
                          <a:pt x="109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5" name="Google Shape;515;p1"/>
                  <p:cNvSpPr/>
                  <p:nvPr/>
                </p:nvSpPr>
                <p:spPr>
                  <a:xfrm>
                    <a:off x="2488930" y="306846"/>
                    <a:ext cx="40576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6" h="946" extrusionOk="0">
                        <a:moveTo>
                          <a:pt x="244" y="1"/>
                        </a:moveTo>
                        <a:cubicBezTo>
                          <a:pt x="153" y="62"/>
                          <a:pt x="92" y="107"/>
                          <a:pt x="0" y="184"/>
                        </a:cubicBezTo>
                        <a:lnTo>
                          <a:pt x="0" y="763"/>
                        </a:lnTo>
                        <a:cubicBezTo>
                          <a:pt x="92" y="823"/>
                          <a:pt x="153" y="869"/>
                          <a:pt x="244" y="945"/>
                        </a:cubicBezTo>
                        <a:lnTo>
                          <a:pt x="1082" y="945"/>
                        </a:lnTo>
                        <a:cubicBezTo>
                          <a:pt x="1173" y="884"/>
                          <a:pt x="1234" y="839"/>
                          <a:pt x="1326" y="763"/>
                        </a:cubicBezTo>
                        <a:lnTo>
                          <a:pt x="1310" y="184"/>
                        </a:lnTo>
                        <a:cubicBezTo>
                          <a:pt x="1219" y="123"/>
                          <a:pt x="1158" y="77"/>
                          <a:pt x="108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6" name="Google Shape;516;p1"/>
                  <p:cNvSpPr/>
                  <p:nvPr/>
                </p:nvSpPr>
                <p:spPr>
                  <a:xfrm>
                    <a:off x="2529934" y="306846"/>
                    <a:ext cx="41524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946" extrusionOk="0">
                        <a:moveTo>
                          <a:pt x="260" y="1"/>
                        </a:moveTo>
                        <a:cubicBezTo>
                          <a:pt x="153" y="62"/>
                          <a:pt x="108" y="107"/>
                          <a:pt x="1" y="184"/>
                        </a:cubicBezTo>
                        <a:lnTo>
                          <a:pt x="31" y="763"/>
                        </a:lnTo>
                        <a:cubicBezTo>
                          <a:pt x="123" y="823"/>
                          <a:pt x="184" y="869"/>
                          <a:pt x="275" y="945"/>
                        </a:cubicBezTo>
                        <a:lnTo>
                          <a:pt x="1113" y="945"/>
                        </a:lnTo>
                        <a:cubicBezTo>
                          <a:pt x="1205" y="884"/>
                          <a:pt x="1266" y="839"/>
                          <a:pt x="1357" y="763"/>
                        </a:cubicBezTo>
                        <a:lnTo>
                          <a:pt x="1342" y="184"/>
                        </a:lnTo>
                        <a:cubicBezTo>
                          <a:pt x="1220" y="123"/>
                          <a:pt x="1189" y="77"/>
                          <a:pt x="109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7" name="Google Shape;517;p1"/>
                  <p:cNvSpPr/>
                  <p:nvPr/>
                </p:nvSpPr>
                <p:spPr>
                  <a:xfrm>
                    <a:off x="2571917" y="306846"/>
                    <a:ext cx="41524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946" extrusionOk="0">
                        <a:moveTo>
                          <a:pt x="259" y="1"/>
                        </a:moveTo>
                        <a:cubicBezTo>
                          <a:pt x="153" y="62"/>
                          <a:pt x="107" y="107"/>
                          <a:pt x="0" y="184"/>
                        </a:cubicBezTo>
                        <a:lnTo>
                          <a:pt x="31" y="763"/>
                        </a:lnTo>
                        <a:cubicBezTo>
                          <a:pt x="122" y="823"/>
                          <a:pt x="183" y="869"/>
                          <a:pt x="274" y="945"/>
                        </a:cubicBezTo>
                        <a:lnTo>
                          <a:pt x="1112" y="945"/>
                        </a:lnTo>
                        <a:cubicBezTo>
                          <a:pt x="1204" y="884"/>
                          <a:pt x="1265" y="839"/>
                          <a:pt x="1356" y="763"/>
                        </a:cubicBezTo>
                        <a:lnTo>
                          <a:pt x="1326" y="184"/>
                        </a:lnTo>
                        <a:cubicBezTo>
                          <a:pt x="1219" y="123"/>
                          <a:pt x="1173" y="77"/>
                          <a:pt x="109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8" name="Google Shape;518;p1"/>
                  <p:cNvSpPr/>
                  <p:nvPr/>
                </p:nvSpPr>
                <p:spPr>
                  <a:xfrm>
                    <a:off x="2361175" y="336681"/>
                    <a:ext cx="41983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2" h="976" extrusionOk="0">
                        <a:moveTo>
                          <a:pt x="305" y="1"/>
                        </a:moveTo>
                        <a:cubicBezTo>
                          <a:pt x="183" y="62"/>
                          <a:pt x="138" y="92"/>
                          <a:pt x="31" y="168"/>
                        </a:cubicBezTo>
                        <a:lnTo>
                          <a:pt x="1" y="778"/>
                        </a:lnTo>
                        <a:cubicBezTo>
                          <a:pt x="92" y="854"/>
                          <a:pt x="153" y="900"/>
                          <a:pt x="244" y="976"/>
                        </a:cubicBezTo>
                        <a:lnTo>
                          <a:pt x="1082" y="976"/>
                        </a:lnTo>
                        <a:cubicBezTo>
                          <a:pt x="1189" y="900"/>
                          <a:pt x="1250" y="854"/>
                          <a:pt x="1341" y="778"/>
                        </a:cubicBezTo>
                        <a:lnTo>
                          <a:pt x="1372" y="168"/>
                        </a:lnTo>
                        <a:cubicBezTo>
                          <a:pt x="1280" y="123"/>
                          <a:pt x="1235" y="77"/>
                          <a:pt x="11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9" name="Google Shape;519;p1"/>
                  <p:cNvSpPr/>
                  <p:nvPr/>
                </p:nvSpPr>
                <p:spPr>
                  <a:xfrm>
                    <a:off x="2403617" y="336681"/>
                    <a:ext cx="41983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2" h="976" extrusionOk="0">
                        <a:moveTo>
                          <a:pt x="274" y="1"/>
                        </a:moveTo>
                        <a:cubicBezTo>
                          <a:pt x="168" y="62"/>
                          <a:pt x="122" y="92"/>
                          <a:pt x="15" y="168"/>
                        </a:cubicBezTo>
                        <a:lnTo>
                          <a:pt x="0" y="778"/>
                        </a:lnTo>
                        <a:cubicBezTo>
                          <a:pt x="91" y="854"/>
                          <a:pt x="152" y="900"/>
                          <a:pt x="244" y="976"/>
                        </a:cubicBezTo>
                        <a:lnTo>
                          <a:pt x="1097" y="976"/>
                        </a:lnTo>
                        <a:cubicBezTo>
                          <a:pt x="1204" y="900"/>
                          <a:pt x="1265" y="854"/>
                          <a:pt x="1356" y="778"/>
                        </a:cubicBezTo>
                        <a:lnTo>
                          <a:pt x="1371" y="168"/>
                        </a:lnTo>
                        <a:cubicBezTo>
                          <a:pt x="1280" y="123"/>
                          <a:pt x="1219" y="77"/>
                          <a:pt x="109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0" name="Google Shape;520;p1"/>
                  <p:cNvSpPr/>
                  <p:nvPr/>
                </p:nvSpPr>
                <p:spPr>
                  <a:xfrm>
                    <a:off x="2446029" y="336681"/>
                    <a:ext cx="41524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976" extrusionOk="0">
                        <a:moveTo>
                          <a:pt x="275" y="1"/>
                        </a:moveTo>
                        <a:cubicBezTo>
                          <a:pt x="183" y="62"/>
                          <a:pt x="122" y="92"/>
                          <a:pt x="31" y="168"/>
                        </a:cubicBezTo>
                        <a:lnTo>
                          <a:pt x="0" y="778"/>
                        </a:lnTo>
                        <a:cubicBezTo>
                          <a:pt x="92" y="854"/>
                          <a:pt x="153" y="900"/>
                          <a:pt x="259" y="976"/>
                        </a:cubicBezTo>
                        <a:lnTo>
                          <a:pt x="1113" y="976"/>
                        </a:lnTo>
                        <a:cubicBezTo>
                          <a:pt x="1204" y="900"/>
                          <a:pt x="1265" y="854"/>
                          <a:pt x="1356" y="778"/>
                        </a:cubicBezTo>
                        <a:lnTo>
                          <a:pt x="1356" y="168"/>
                        </a:lnTo>
                        <a:cubicBezTo>
                          <a:pt x="1265" y="123"/>
                          <a:pt x="1204" y="77"/>
                          <a:pt x="111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1" name="Google Shape;521;p1"/>
                  <p:cNvSpPr/>
                  <p:nvPr/>
                </p:nvSpPr>
                <p:spPr>
                  <a:xfrm>
                    <a:off x="2488930" y="336681"/>
                    <a:ext cx="41035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1" h="976" extrusionOk="0">
                        <a:moveTo>
                          <a:pt x="244" y="1"/>
                        </a:moveTo>
                        <a:cubicBezTo>
                          <a:pt x="153" y="62"/>
                          <a:pt x="92" y="92"/>
                          <a:pt x="0" y="168"/>
                        </a:cubicBezTo>
                        <a:lnTo>
                          <a:pt x="0" y="778"/>
                        </a:lnTo>
                        <a:cubicBezTo>
                          <a:pt x="92" y="854"/>
                          <a:pt x="153" y="900"/>
                          <a:pt x="244" y="976"/>
                        </a:cubicBezTo>
                        <a:lnTo>
                          <a:pt x="1097" y="976"/>
                        </a:lnTo>
                        <a:cubicBezTo>
                          <a:pt x="1189" y="900"/>
                          <a:pt x="1250" y="854"/>
                          <a:pt x="1341" y="778"/>
                        </a:cubicBezTo>
                        <a:lnTo>
                          <a:pt x="1326" y="168"/>
                        </a:lnTo>
                        <a:cubicBezTo>
                          <a:pt x="1234" y="123"/>
                          <a:pt x="1173" y="77"/>
                          <a:pt x="108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2" name="Google Shape;522;p1"/>
                  <p:cNvSpPr/>
                  <p:nvPr/>
                </p:nvSpPr>
                <p:spPr>
                  <a:xfrm>
                    <a:off x="2529934" y="336681"/>
                    <a:ext cx="42014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3" h="976" extrusionOk="0">
                        <a:moveTo>
                          <a:pt x="260" y="1"/>
                        </a:moveTo>
                        <a:cubicBezTo>
                          <a:pt x="153" y="62"/>
                          <a:pt x="108" y="92"/>
                          <a:pt x="1" y="168"/>
                        </a:cubicBezTo>
                        <a:lnTo>
                          <a:pt x="31" y="778"/>
                        </a:lnTo>
                        <a:cubicBezTo>
                          <a:pt x="123" y="854"/>
                          <a:pt x="184" y="900"/>
                          <a:pt x="275" y="976"/>
                        </a:cubicBezTo>
                        <a:lnTo>
                          <a:pt x="1128" y="976"/>
                        </a:lnTo>
                        <a:cubicBezTo>
                          <a:pt x="1220" y="900"/>
                          <a:pt x="1281" y="854"/>
                          <a:pt x="1372" y="778"/>
                        </a:cubicBezTo>
                        <a:lnTo>
                          <a:pt x="1357" y="168"/>
                        </a:lnTo>
                        <a:cubicBezTo>
                          <a:pt x="1266" y="123"/>
                          <a:pt x="1205" y="77"/>
                          <a:pt x="109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3" name="Google Shape;523;p1"/>
                  <p:cNvSpPr/>
                  <p:nvPr/>
                </p:nvSpPr>
                <p:spPr>
                  <a:xfrm>
                    <a:off x="2572835" y="336681"/>
                    <a:ext cx="42473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976" extrusionOk="0">
                        <a:moveTo>
                          <a:pt x="244" y="1"/>
                        </a:moveTo>
                        <a:cubicBezTo>
                          <a:pt x="153" y="62"/>
                          <a:pt x="92" y="92"/>
                          <a:pt x="1" y="168"/>
                        </a:cubicBezTo>
                        <a:lnTo>
                          <a:pt x="16" y="778"/>
                        </a:lnTo>
                        <a:cubicBezTo>
                          <a:pt x="123" y="854"/>
                          <a:pt x="183" y="900"/>
                          <a:pt x="275" y="976"/>
                        </a:cubicBezTo>
                        <a:lnTo>
                          <a:pt x="1143" y="976"/>
                        </a:lnTo>
                        <a:cubicBezTo>
                          <a:pt x="1235" y="900"/>
                          <a:pt x="1296" y="854"/>
                          <a:pt x="1387" y="778"/>
                        </a:cubicBezTo>
                        <a:lnTo>
                          <a:pt x="1341" y="168"/>
                        </a:lnTo>
                        <a:cubicBezTo>
                          <a:pt x="1235" y="123"/>
                          <a:pt x="1189" y="77"/>
                          <a:pt x="108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4" name="Google Shape;524;p1"/>
                  <p:cNvSpPr/>
                  <p:nvPr/>
                </p:nvSpPr>
                <p:spPr>
                  <a:xfrm>
                    <a:off x="2359309" y="367006"/>
                    <a:ext cx="42473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1006" extrusionOk="0">
                        <a:moveTo>
                          <a:pt x="305" y="0"/>
                        </a:moveTo>
                        <a:cubicBezTo>
                          <a:pt x="199" y="76"/>
                          <a:pt x="138" y="122"/>
                          <a:pt x="46" y="198"/>
                        </a:cubicBezTo>
                        <a:lnTo>
                          <a:pt x="1" y="823"/>
                        </a:lnTo>
                        <a:cubicBezTo>
                          <a:pt x="92" y="899"/>
                          <a:pt x="153" y="930"/>
                          <a:pt x="244" y="1006"/>
                        </a:cubicBezTo>
                        <a:lnTo>
                          <a:pt x="1113" y="1006"/>
                        </a:lnTo>
                        <a:cubicBezTo>
                          <a:pt x="1219" y="930"/>
                          <a:pt x="1280" y="899"/>
                          <a:pt x="1372" y="823"/>
                        </a:cubicBezTo>
                        <a:lnTo>
                          <a:pt x="1387" y="198"/>
                        </a:lnTo>
                        <a:cubicBezTo>
                          <a:pt x="1296" y="122"/>
                          <a:pt x="1265" y="76"/>
                          <a:pt x="115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5" name="Google Shape;525;p1"/>
                  <p:cNvSpPr/>
                  <p:nvPr/>
                </p:nvSpPr>
                <p:spPr>
                  <a:xfrm>
                    <a:off x="2402669" y="367006"/>
                    <a:ext cx="42473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1006" extrusionOk="0">
                        <a:moveTo>
                          <a:pt x="275" y="0"/>
                        </a:moveTo>
                        <a:cubicBezTo>
                          <a:pt x="168" y="76"/>
                          <a:pt x="107" y="122"/>
                          <a:pt x="16" y="198"/>
                        </a:cubicBezTo>
                        <a:lnTo>
                          <a:pt x="1" y="823"/>
                        </a:lnTo>
                        <a:cubicBezTo>
                          <a:pt x="92" y="899"/>
                          <a:pt x="153" y="930"/>
                          <a:pt x="244" y="1006"/>
                        </a:cubicBezTo>
                        <a:lnTo>
                          <a:pt x="1098" y="1006"/>
                        </a:lnTo>
                        <a:cubicBezTo>
                          <a:pt x="1219" y="930"/>
                          <a:pt x="1265" y="899"/>
                          <a:pt x="1372" y="823"/>
                        </a:cubicBezTo>
                        <a:lnTo>
                          <a:pt x="1387" y="198"/>
                        </a:lnTo>
                        <a:cubicBezTo>
                          <a:pt x="1296" y="122"/>
                          <a:pt x="1235" y="76"/>
                          <a:pt x="114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6" name="Google Shape;526;p1"/>
                  <p:cNvSpPr/>
                  <p:nvPr/>
                </p:nvSpPr>
                <p:spPr>
                  <a:xfrm>
                    <a:off x="2446029" y="367006"/>
                    <a:ext cx="41524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1006" extrusionOk="0">
                        <a:moveTo>
                          <a:pt x="275" y="0"/>
                        </a:moveTo>
                        <a:cubicBezTo>
                          <a:pt x="183" y="76"/>
                          <a:pt x="122" y="122"/>
                          <a:pt x="31" y="198"/>
                        </a:cubicBezTo>
                        <a:lnTo>
                          <a:pt x="0" y="823"/>
                        </a:lnTo>
                        <a:cubicBezTo>
                          <a:pt x="92" y="899"/>
                          <a:pt x="153" y="930"/>
                          <a:pt x="259" y="1006"/>
                        </a:cubicBezTo>
                        <a:lnTo>
                          <a:pt x="1113" y="1006"/>
                        </a:lnTo>
                        <a:cubicBezTo>
                          <a:pt x="1204" y="930"/>
                          <a:pt x="1265" y="899"/>
                          <a:pt x="1356" y="823"/>
                        </a:cubicBezTo>
                        <a:lnTo>
                          <a:pt x="1356" y="198"/>
                        </a:lnTo>
                        <a:cubicBezTo>
                          <a:pt x="1265" y="122"/>
                          <a:pt x="1204" y="76"/>
                          <a:pt x="112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7" name="Google Shape;527;p1"/>
                  <p:cNvSpPr/>
                  <p:nvPr/>
                </p:nvSpPr>
                <p:spPr>
                  <a:xfrm>
                    <a:off x="2489389" y="367006"/>
                    <a:ext cx="41524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1006" extrusionOk="0">
                        <a:moveTo>
                          <a:pt x="244" y="0"/>
                        </a:moveTo>
                        <a:cubicBezTo>
                          <a:pt x="153" y="76"/>
                          <a:pt x="92" y="122"/>
                          <a:pt x="0" y="198"/>
                        </a:cubicBezTo>
                        <a:lnTo>
                          <a:pt x="0" y="823"/>
                        </a:lnTo>
                        <a:cubicBezTo>
                          <a:pt x="92" y="899"/>
                          <a:pt x="153" y="930"/>
                          <a:pt x="244" y="1006"/>
                        </a:cubicBezTo>
                        <a:lnTo>
                          <a:pt x="1097" y="1006"/>
                        </a:lnTo>
                        <a:cubicBezTo>
                          <a:pt x="1204" y="930"/>
                          <a:pt x="1250" y="899"/>
                          <a:pt x="1356" y="823"/>
                        </a:cubicBezTo>
                        <a:lnTo>
                          <a:pt x="1326" y="198"/>
                        </a:lnTo>
                        <a:cubicBezTo>
                          <a:pt x="1235" y="122"/>
                          <a:pt x="1174" y="76"/>
                          <a:pt x="109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8" name="Google Shape;528;p1"/>
                  <p:cNvSpPr/>
                  <p:nvPr/>
                </p:nvSpPr>
                <p:spPr>
                  <a:xfrm>
                    <a:off x="2530883" y="367006"/>
                    <a:ext cx="42442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1006" extrusionOk="0">
                        <a:moveTo>
                          <a:pt x="244" y="0"/>
                        </a:moveTo>
                        <a:cubicBezTo>
                          <a:pt x="153" y="76"/>
                          <a:pt x="92" y="122"/>
                          <a:pt x="0" y="198"/>
                        </a:cubicBezTo>
                        <a:lnTo>
                          <a:pt x="16" y="823"/>
                        </a:lnTo>
                        <a:cubicBezTo>
                          <a:pt x="122" y="899"/>
                          <a:pt x="183" y="930"/>
                          <a:pt x="275" y="1006"/>
                        </a:cubicBezTo>
                        <a:lnTo>
                          <a:pt x="1143" y="1006"/>
                        </a:lnTo>
                        <a:cubicBezTo>
                          <a:pt x="1235" y="930"/>
                          <a:pt x="1295" y="899"/>
                          <a:pt x="1387" y="823"/>
                        </a:cubicBezTo>
                        <a:lnTo>
                          <a:pt x="1372" y="198"/>
                        </a:lnTo>
                        <a:cubicBezTo>
                          <a:pt x="1265" y="122"/>
                          <a:pt x="1219" y="76"/>
                          <a:pt x="109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9" name="Google Shape;529;p1"/>
                  <p:cNvSpPr/>
                  <p:nvPr/>
                </p:nvSpPr>
                <p:spPr>
                  <a:xfrm>
                    <a:off x="2574243" y="367006"/>
                    <a:ext cx="42932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3" h="1006" extrusionOk="0">
                        <a:moveTo>
                          <a:pt x="259" y="0"/>
                        </a:moveTo>
                        <a:cubicBezTo>
                          <a:pt x="153" y="76"/>
                          <a:pt x="92" y="122"/>
                          <a:pt x="0" y="198"/>
                        </a:cubicBezTo>
                        <a:lnTo>
                          <a:pt x="31" y="823"/>
                        </a:lnTo>
                        <a:cubicBezTo>
                          <a:pt x="137" y="899"/>
                          <a:pt x="198" y="930"/>
                          <a:pt x="290" y="1006"/>
                        </a:cubicBezTo>
                        <a:lnTo>
                          <a:pt x="1143" y="1006"/>
                        </a:lnTo>
                        <a:cubicBezTo>
                          <a:pt x="1234" y="930"/>
                          <a:pt x="1295" y="899"/>
                          <a:pt x="1402" y="823"/>
                        </a:cubicBezTo>
                        <a:lnTo>
                          <a:pt x="1356" y="198"/>
                        </a:lnTo>
                        <a:cubicBezTo>
                          <a:pt x="1250" y="122"/>
                          <a:pt x="1189" y="76"/>
                          <a:pt x="11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0" name="Google Shape;530;p1"/>
                  <p:cNvSpPr/>
                  <p:nvPr/>
                </p:nvSpPr>
                <p:spPr>
                  <a:xfrm>
                    <a:off x="2357442" y="398218"/>
                    <a:ext cx="43391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1038" extrusionOk="0">
                        <a:moveTo>
                          <a:pt x="305" y="1"/>
                        </a:moveTo>
                        <a:cubicBezTo>
                          <a:pt x="199" y="92"/>
                          <a:pt x="138" y="123"/>
                          <a:pt x="46" y="199"/>
                        </a:cubicBezTo>
                        <a:lnTo>
                          <a:pt x="1" y="854"/>
                        </a:lnTo>
                        <a:cubicBezTo>
                          <a:pt x="107" y="930"/>
                          <a:pt x="153" y="961"/>
                          <a:pt x="260" y="1037"/>
                        </a:cubicBezTo>
                        <a:lnTo>
                          <a:pt x="1128" y="1037"/>
                        </a:lnTo>
                        <a:cubicBezTo>
                          <a:pt x="1250" y="961"/>
                          <a:pt x="1296" y="930"/>
                          <a:pt x="1402" y="854"/>
                        </a:cubicBezTo>
                        <a:lnTo>
                          <a:pt x="1418" y="199"/>
                        </a:lnTo>
                        <a:cubicBezTo>
                          <a:pt x="1326" y="123"/>
                          <a:pt x="1265" y="92"/>
                          <a:pt x="115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1" name="Google Shape;531;p1"/>
                  <p:cNvSpPr/>
                  <p:nvPr/>
                </p:nvSpPr>
                <p:spPr>
                  <a:xfrm>
                    <a:off x="2401261" y="398218"/>
                    <a:ext cx="43391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1038" extrusionOk="0">
                        <a:moveTo>
                          <a:pt x="290" y="1"/>
                        </a:moveTo>
                        <a:cubicBezTo>
                          <a:pt x="168" y="92"/>
                          <a:pt x="123" y="123"/>
                          <a:pt x="16" y="199"/>
                        </a:cubicBezTo>
                        <a:lnTo>
                          <a:pt x="1" y="854"/>
                        </a:lnTo>
                        <a:cubicBezTo>
                          <a:pt x="92" y="930"/>
                          <a:pt x="153" y="961"/>
                          <a:pt x="245" y="1037"/>
                        </a:cubicBezTo>
                        <a:lnTo>
                          <a:pt x="1128" y="1037"/>
                        </a:lnTo>
                        <a:cubicBezTo>
                          <a:pt x="1235" y="961"/>
                          <a:pt x="1296" y="930"/>
                          <a:pt x="1387" y="854"/>
                        </a:cubicBezTo>
                        <a:lnTo>
                          <a:pt x="1418" y="199"/>
                        </a:lnTo>
                        <a:cubicBezTo>
                          <a:pt x="1296" y="123"/>
                          <a:pt x="1265" y="92"/>
                          <a:pt x="114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2" name="Google Shape;532;p1"/>
                  <p:cNvSpPr/>
                  <p:nvPr/>
                </p:nvSpPr>
                <p:spPr>
                  <a:xfrm>
                    <a:off x="2445111" y="398218"/>
                    <a:ext cx="42442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1038" extrusionOk="0">
                        <a:moveTo>
                          <a:pt x="289" y="1"/>
                        </a:moveTo>
                        <a:cubicBezTo>
                          <a:pt x="168" y="92"/>
                          <a:pt x="107" y="123"/>
                          <a:pt x="15" y="199"/>
                        </a:cubicBezTo>
                        <a:lnTo>
                          <a:pt x="0" y="854"/>
                        </a:lnTo>
                        <a:cubicBezTo>
                          <a:pt x="91" y="930"/>
                          <a:pt x="152" y="961"/>
                          <a:pt x="244" y="1037"/>
                        </a:cubicBezTo>
                        <a:lnTo>
                          <a:pt x="1127" y="1037"/>
                        </a:lnTo>
                        <a:cubicBezTo>
                          <a:pt x="1234" y="961"/>
                          <a:pt x="1295" y="930"/>
                          <a:pt x="1386" y="854"/>
                        </a:cubicBezTo>
                        <a:lnTo>
                          <a:pt x="1386" y="199"/>
                        </a:lnTo>
                        <a:cubicBezTo>
                          <a:pt x="1295" y="123"/>
                          <a:pt x="1234" y="92"/>
                          <a:pt x="11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3" name="Google Shape;533;p1"/>
                  <p:cNvSpPr/>
                  <p:nvPr/>
                </p:nvSpPr>
                <p:spPr>
                  <a:xfrm>
                    <a:off x="2488930" y="398218"/>
                    <a:ext cx="42442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1038" extrusionOk="0">
                        <a:moveTo>
                          <a:pt x="244" y="1"/>
                        </a:moveTo>
                        <a:cubicBezTo>
                          <a:pt x="153" y="92"/>
                          <a:pt x="92" y="123"/>
                          <a:pt x="0" y="199"/>
                        </a:cubicBezTo>
                        <a:lnTo>
                          <a:pt x="0" y="854"/>
                        </a:lnTo>
                        <a:cubicBezTo>
                          <a:pt x="107" y="930"/>
                          <a:pt x="168" y="961"/>
                          <a:pt x="259" y="1037"/>
                        </a:cubicBezTo>
                        <a:lnTo>
                          <a:pt x="1143" y="1037"/>
                        </a:lnTo>
                        <a:cubicBezTo>
                          <a:pt x="1234" y="961"/>
                          <a:pt x="1295" y="930"/>
                          <a:pt x="1387" y="854"/>
                        </a:cubicBezTo>
                        <a:lnTo>
                          <a:pt x="1371" y="199"/>
                        </a:lnTo>
                        <a:cubicBezTo>
                          <a:pt x="1265" y="123"/>
                          <a:pt x="1219" y="92"/>
                          <a:pt x="111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4" name="Google Shape;534;p1"/>
                  <p:cNvSpPr/>
                  <p:nvPr/>
                </p:nvSpPr>
                <p:spPr>
                  <a:xfrm>
                    <a:off x="2531342" y="398218"/>
                    <a:ext cx="42932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3" h="1038" extrusionOk="0">
                        <a:moveTo>
                          <a:pt x="244" y="1"/>
                        </a:moveTo>
                        <a:cubicBezTo>
                          <a:pt x="153" y="92"/>
                          <a:pt x="92" y="123"/>
                          <a:pt x="1" y="199"/>
                        </a:cubicBezTo>
                        <a:lnTo>
                          <a:pt x="16" y="854"/>
                        </a:lnTo>
                        <a:cubicBezTo>
                          <a:pt x="138" y="930"/>
                          <a:pt x="183" y="961"/>
                          <a:pt x="290" y="1037"/>
                        </a:cubicBezTo>
                        <a:lnTo>
                          <a:pt x="1159" y="1037"/>
                        </a:lnTo>
                        <a:cubicBezTo>
                          <a:pt x="1250" y="961"/>
                          <a:pt x="1311" y="930"/>
                          <a:pt x="1402" y="854"/>
                        </a:cubicBezTo>
                        <a:lnTo>
                          <a:pt x="1387" y="199"/>
                        </a:lnTo>
                        <a:cubicBezTo>
                          <a:pt x="1296" y="123"/>
                          <a:pt x="1235" y="92"/>
                          <a:pt x="112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5" name="Google Shape;535;p1"/>
                  <p:cNvSpPr/>
                  <p:nvPr/>
                </p:nvSpPr>
                <p:spPr>
                  <a:xfrm>
                    <a:off x="2575651" y="398218"/>
                    <a:ext cx="42901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2" h="1038" extrusionOk="0">
                        <a:moveTo>
                          <a:pt x="244" y="1"/>
                        </a:moveTo>
                        <a:cubicBezTo>
                          <a:pt x="152" y="92"/>
                          <a:pt x="91" y="123"/>
                          <a:pt x="0" y="199"/>
                        </a:cubicBezTo>
                        <a:lnTo>
                          <a:pt x="15" y="854"/>
                        </a:lnTo>
                        <a:cubicBezTo>
                          <a:pt x="122" y="930"/>
                          <a:pt x="183" y="961"/>
                          <a:pt x="274" y="1037"/>
                        </a:cubicBezTo>
                        <a:lnTo>
                          <a:pt x="1158" y="1037"/>
                        </a:lnTo>
                        <a:cubicBezTo>
                          <a:pt x="1249" y="961"/>
                          <a:pt x="1310" y="930"/>
                          <a:pt x="1402" y="854"/>
                        </a:cubicBezTo>
                        <a:lnTo>
                          <a:pt x="1371" y="199"/>
                        </a:lnTo>
                        <a:cubicBezTo>
                          <a:pt x="1249" y="123"/>
                          <a:pt x="1204" y="92"/>
                          <a:pt x="109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6" name="Google Shape;536;p1"/>
                  <p:cNvSpPr/>
                  <p:nvPr/>
                </p:nvSpPr>
                <p:spPr>
                  <a:xfrm>
                    <a:off x="2623203" y="195890"/>
                    <a:ext cx="40576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6" h="839" extrusionOk="0">
                        <a:moveTo>
                          <a:pt x="229" y="1"/>
                        </a:moveTo>
                        <a:cubicBezTo>
                          <a:pt x="137" y="46"/>
                          <a:pt x="107" y="92"/>
                          <a:pt x="0" y="153"/>
                        </a:cubicBezTo>
                        <a:lnTo>
                          <a:pt x="46" y="686"/>
                        </a:lnTo>
                        <a:cubicBezTo>
                          <a:pt x="137" y="732"/>
                          <a:pt x="198" y="778"/>
                          <a:pt x="290" y="839"/>
                        </a:cubicBezTo>
                        <a:lnTo>
                          <a:pt x="1097" y="839"/>
                        </a:lnTo>
                        <a:cubicBezTo>
                          <a:pt x="1189" y="778"/>
                          <a:pt x="1219" y="732"/>
                          <a:pt x="1326" y="686"/>
                        </a:cubicBezTo>
                        <a:lnTo>
                          <a:pt x="1280" y="153"/>
                        </a:lnTo>
                        <a:cubicBezTo>
                          <a:pt x="1189" y="92"/>
                          <a:pt x="1143" y="46"/>
                          <a:pt x="103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7" name="Google Shape;537;p1"/>
                  <p:cNvSpPr/>
                  <p:nvPr/>
                </p:nvSpPr>
                <p:spPr>
                  <a:xfrm>
                    <a:off x="2663748" y="195890"/>
                    <a:ext cx="40117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" h="839" extrusionOk="0">
                        <a:moveTo>
                          <a:pt x="229" y="1"/>
                        </a:moveTo>
                        <a:cubicBezTo>
                          <a:pt x="123" y="46"/>
                          <a:pt x="92" y="92"/>
                          <a:pt x="1" y="153"/>
                        </a:cubicBezTo>
                        <a:lnTo>
                          <a:pt x="31" y="686"/>
                        </a:lnTo>
                        <a:cubicBezTo>
                          <a:pt x="123" y="732"/>
                          <a:pt x="183" y="778"/>
                          <a:pt x="275" y="839"/>
                        </a:cubicBezTo>
                        <a:lnTo>
                          <a:pt x="1082" y="839"/>
                        </a:lnTo>
                        <a:cubicBezTo>
                          <a:pt x="1174" y="778"/>
                          <a:pt x="1220" y="732"/>
                          <a:pt x="1311" y="686"/>
                        </a:cubicBezTo>
                        <a:lnTo>
                          <a:pt x="1250" y="153"/>
                        </a:lnTo>
                        <a:cubicBezTo>
                          <a:pt x="1159" y="92"/>
                          <a:pt x="1098" y="46"/>
                          <a:pt x="102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8" name="Google Shape;538;p1"/>
                  <p:cNvSpPr/>
                  <p:nvPr/>
                </p:nvSpPr>
                <p:spPr>
                  <a:xfrm>
                    <a:off x="2703375" y="195890"/>
                    <a:ext cx="40147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2" h="839" extrusionOk="0">
                        <a:moveTo>
                          <a:pt x="199" y="1"/>
                        </a:moveTo>
                        <a:cubicBezTo>
                          <a:pt x="123" y="46"/>
                          <a:pt x="62" y="92"/>
                          <a:pt x="1" y="153"/>
                        </a:cubicBezTo>
                        <a:lnTo>
                          <a:pt x="46" y="686"/>
                        </a:lnTo>
                        <a:cubicBezTo>
                          <a:pt x="153" y="732"/>
                          <a:pt x="199" y="778"/>
                          <a:pt x="305" y="839"/>
                        </a:cubicBezTo>
                        <a:lnTo>
                          <a:pt x="1098" y="839"/>
                        </a:lnTo>
                        <a:cubicBezTo>
                          <a:pt x="1174" y="778"/>
                          <a:pt x="1235" y="732"/>
                          <a:pt x="1311" y="686"/>
                        </a:cubicBezTo>
                        <a:lnTo>
                          <a:pt x="1250" y="153"/>
                        </a:lnTo>
                        <a:cubicBezTo>
                          <a:pt x="1159" y="92"/>
                          <a:pt x="1098" y="46"/>
                          <a:pt x="100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9" name="Google Shape;539;p1"/>
                  <p:cNvSpPr/>
                  <p:nvPr/>
                </p:nvSpPr>
                <p:spPr>
                  <a:xfrm>
                    <a:off x="2743492" y="195890"/>
                    <a:ext cx="40117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" h="839" extrusionOk="0">
                        <a:moveTo>
                          <a:pt x="213" y="1"/>
                        </a:moveTo>
                        <a:cubicBezTo>
                          <a:pt x="122" y="46"/>
                          <a:pt x="76" y="92"/>
                          <a:pt x="0" y="153"/>
                        </a:cubicBezTo>
                        <a:lnTo>
                          <a:pt x="61" y="686"/>
                        </a:lnTo>
                        <a:cubicBezTo>
                          <a:pt x="152" y="732"/>
                          <a:pt x="213" y="778"/>
                          <a:pt x="305" y="839"/>
                        </a:cubicBezTo>
                        <a:lnTo>
                          <a:pt x="1097" y="839"/>
                        </a:lnTo>
                        <a:cubicBezTo>
                          <a:pt x="1173" y="778"/>
                          <a:pt x="1234" y="732"/>
                          <a:pt x="1310" y="686"/>
                        </a:cubicBezTo>
                        <a:lnTo>
                          <a:pt x="1234" y="153"/>
                        </a:lnTo>
                        <a:cubicBezTo>
                          <a:pt x="1143" y="92"/>
                          <a:pt x="1082" y="46"/>
                          <a:pt x="100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0" name="Google Shape;540;p1"/>
                  <p:cNvSpPr/>
                  <p:nvPr/>
                </p:nvSpPr>
                <p:spPr>
                  <a:xfrm>
                    <a:off x="2781711" y="195890"/>
                    <a:ext cx="41524" cy="256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839" extrusionOk="0">
                        <a:moveTo>
                          <a:pt x="214" y="1"/>
                        </a:moveTo>
                        <a:cubicBezTo>
                          <a:pt x="137" y="46"/>
                          <a:pt x="77" y="92"/>
                          <a:pt x="0" y="153"/>
                        </a:cubicBezTo>
                        <a:lnTo>
                          <a:pt x="77" y="686"/>
                        </a:lnTo>
                        <a:cubicBezTo>
                          <a:pt x="198" y="732"/>
                          <a:pt x="259" y="778"/>
                          <a:pt x="351" y="839"/>
                        </a:cubicBezTo>
                        <a:lnTo>
                          <a:pt x="1143" y="839"/>
                        </a:lnTo>
                        <a:cubicBezTo>
                          <a:pt x="1219" y="778"/>
                          <a:pt x="1280" y="732"/>
                          <a:pt x="1356" y="686"/>
                        </a:cubicBezTo>
                        <a:lnTo>
                          <a:pt x="1280" y="153"/>
                        </a:lnTo>
                        <a:cubicBezTo>
                          <a:pt x="1174" y="92"/>
                          <a:pt x="1113" y="46"/>
                          <a:pt x="102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1" name="Google Shape;541;p1"/>
                  <p:cNvSpPr/>
                  <p:nvPr/>
                </p:nvSpPr>
                <p:spPr>
                  <a:xfrm>
                    <a:off x="2625070" y="222482"/>
                    <a:ext cx="41035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1" h="884" extrusionOk="0">
                        <a:moveTo>
                          <a:pt x="229" y="0"/>
                        </a:moveTo>
                        <a:cubicBezTo>
                          <a:pt x="137" y="61"/>
                          <a:pt x="91" y="91"/>
                          <a:pt x="0" y="152"/>
                        </a:cubicBezTo>
                        <a:lnTo>
                          <a:pt x="46" y="701"/>
                        </a:lnTo>
                        <a:cubicBezTo>
                          <a:pt x="137" y="777"/>
                          <a:pt x="198" y="823"/>
                          <a:pt x="290" y="884"/>
                        </a:cubicBezTo>
                        <a:lnTo>
                          <a:pt x="1112" y="884"/>
                        </a:lnTo>
                        <a:cubicBezTo>
                          <a:pt x="1204" y="808"/>
                          <a:pt x="1234" y="762"/>
                          <a:pt x="1341" y="701"/>
                        </a:cubicBezTo>
                        <a:lnTo>
                          <a:pt x="1295" y="152"/>
                        </a:lnTo>
                        <a:cubicBezTo>
                          <a:pt x="1204" y="91"/>
                          <a:pt x="1143" y="61"/>
                          <a:pt x="103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2" name="Google Shape;542;p1"/>
                  <p:cNvSpPr/>
                  <p:nvPr/>
                </p:nvSpPr>
                <p:spPr>
                  <a:xfrm>
                    <a:off x="2666074" y="222482"/>
                    <a:ext cx="40606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" h="884" extrusionOk="0">
                        <a:moveTo>
                          <a:pt x="229" y="0"/>
                        </a:moveTo>
                        <a:cubicBezTo>
                          <a:pt x="123" y="61"/>
                          <a:pt x="92" y="91"/>
                          <a:pt x="1" y="152"/>
                        </a:cubicBezTo>
                        <a:lnTo>
                          <a:pt x="31" y="701"/>
                        </a:lnTo>
                        <a:cubicBezTo>
                          <a:pt x="123" y="777"/>
                          <a:pt x="184" y="823"/>
                          <a:pt x="275" y="884"/>
                        </a:cubicBezTo>
                        <a:lnTo>
                          <a:pt x="1098" y="884"/>
                        </a:lnTo>
                        <a:cubicBezTo>
                          <a:pt x="1189" y="808"/>
                          <a:pt x="1235" y="762"/>
                          <a:pt x="1326" y="701"/>
                        </a:cubicBezTo>
                        <a:lnTo>
                          <a:pt x="1265" y="152"/>
                        </a:lnTo>
                        <a:cubicBezTo>
                          <a:pt x="1174" y="91"/>
                          <a:pt x="1113" y="61"/>
                          <a:pt x="102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3" name="Google Shape;543;p1"/>
                  <p:cNvSpPr/>
                  <p:nvPr/>
                </p:nvSpPr>
                <p:spPr>
                  <a:xfrm>
                    <a:off x="2705701" y="222482"/>
                    <a:ext cx="41065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884" extrusionOk="0">
                        <a:moveTo>
                          <a:pt x="229" y="0"/>
                        </a:moveTo>
                        <a:cubicBezTo>
                          <a:pt x="123" y="61"/>
                          <a:pt x="92" y="91"/>
                          <a:pt x="1" y="152"/>
                        </a:cubicBezTo>
                        <a:lnTo>
                          <a:pt x="47" y="701"/>
                        </a:lnTo>
                        <a:cubicBezTo>
                          <a:pt x="153" y="777"/>
                          <a:pt x="199" y="823"/>
                          <a:pt x="306" y="884"/>
                        </a:cubicBezTo>
                        <a:lnTo>
                          <a:pt x="1113" y="884"/>
                        </a:lnTo>
                        <a:cubicBezTo>
                          <a:pt x="1220" y="808"/>
                          <a:pt x="1265" y="762"/>
                          <a:pt x="1342" y="701"/>
                        </a:cubicBezTo>
                        <a:lnTo>
                          <a:pt x="1296" y="152"/>
                        </a:lnTo>
                        <a:cubicBezTo>
                          <a:pt x="1174" y="91"/>
                          <a:pt x="1113" y="61"/>
                          <a:pt x="102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4" name="Google Shape;544;p1"/>
                  <p:cNvSpPr/>
                  <p:nvPr/>
                </p:nvSpPr>
                <p:spPr>
                  <a:xfrm>
                    <a:off x="2745817" y="222482"/>
                    <a:ext cx="41035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1" h="884" extrusionOk="0">
                        <a:moveTo>
                          <a:pt x="198" y="0"/>
                        </a:moveTo>
                        <a:cubicBezTo>
                          <a:pt x="122" y="61"/>
                          <a:pt x="76" y="91"/>
                          <a:pt x="0" y="152"/>
                        </a:cubicBezTo>
                        <a:lnTo>
                          <a:pt x="46" y="701"/>
                        </a:lnTo>
                        <a:cubicBezTo>
                          <a:pt x="168" y="777"/>
                          <a:pt x="229" y="823"/>
                          <a:pt x="320" y="884"/>
                        </a:cubicBezTo>
                        <a:lnTo>
                          <a:pt x="1143" y="884"/>
                        </a:lnTo>
                        <a:cubicBezTo>
                          <a:pt x="1219" y="808"/>
                          <a:pt x="1280" y="762"/>
                          <a:pt x="1341" y="701"/>
                        </a:cubicBezTo>
                        <a:lnTo>
                          <a:pt x="1280" y="152"/>
                        </a:lnTo>
                        <a:cubicBezTo>
                          <a:pt x="1173" y="91"/>
                          <a:pt x="1128" y="61"/>
                          <a:pt x="100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5" name="Google Shape;545;p1"/>
                  <p:cNvSpPr/>
                  <p:nvPr/>
                </p:nvSpPr>
                <p:spPr>
                  <a:xfrm>
                    <a:off x="2785444" y="222482"/>
                    <a:ext cx="41983" cy="2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2" h="884" extrusionOk="0">
                        <a:moveTo>
                          <a:pt x="214" y="0"/>
                        </a:moveTo>
                        <a:cubicBezTo>
                          <a:pt x="137" y="61"/>
                          <a:pt x="76" y="91"/>
                          <a:pt x="0" y="152"/>
                        </a:cubicBezTo>
                        <a:lnTo>
                          <a:pt x="76" y="701"/>
                        </a:lnTo>
                        <a:cubicBezTo>
                          <a:pt x="183" y="777"/>
                          <a:pt x="244" y="823"/>
                          <a:pt x="335" y="884"/>
                        </a:cubicBezTo>
                        <a:lnTo>
                          <a:pt x="1158" y="884"/>
                        </a:lnTo>
                        <a:cubicBezTo>
                          <a:pt x="1234" y="808"/>
                          <a:pt x="1295" y="762"/>
                          <a:pt x="1371" y="701"/>
                        </a:cubicBezTo>
                        <a:lnTo>
                          <a:pt x="1295" y="152"/>
                        </a:lnTo>
                        <a:cubicBezTo>
                          <a:pt x="1204" y="91"/>
                          <a:pt x="1143" y="61"/>
                          <a:pt x="100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6" name="Google Shape;546;p1"/>
                  <p:cNvSpPr/>
                  <p:nvPr/>
                </p:nvSpPr>
                <p:spPr>
                  <a:xfrm>
                    <a:off x="2627395" y="249961"/>
                    <a:ext cx="41065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2" h="916" extrusionOk="0">
                        <a:moveTo>
                          <a:pt x="229" y="1"/>
                        </a:moveTo>
                        <a:cubicBezTo>
                          <a:pt x="137" y="77"/>
                          <a:pt x="92" y="108"/>
                          <a:pt x="0" y="169"/>
                        </a:cubicBezTo>
                        <a:lnTo>
                          <a:pt x="46" y="748"/>
                        </a:lnTo>
                        <a:cubicBezTo>
                          <a:pt x="137" y="824"/>
                          <a:pt x="198" y="854"/>
                          <a:pt x="290" y="915"/>
                        </a:cubicBezTo>
                        <a:lnTo>
                          <a:pt x="1112" y="915"/>
                        </a:lnTo>
                        <a:cubicBezTo>
                          <a:pt x="1204" y="839"/>
                          <a:pt x="1234" y="793"/>
                          <a:pt x="1341" y="748"/>
                        </a:cubicBezTo>
                        <a:lnTo>
                          <a:pt x="1295" y="169"/>
                        </a:lnTo>
                        <a:cubicBezTo>
                          <a:pt x="1204" y="92"/>
                          <a:pt x="1143" y="62"/>
                          <a:pt x="10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7" name="Google Shape;547;p1"/>
                  <p:cNvSpPr/>
                  <p:nvPr/>
                </p:nvSpPr>
                <p:spPr>
                  <a:xfrm>
                    <a:off x="2668889" y="249961"/>
                    <a:ext cx="40576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6" h="916" extrusionOk="0">
                        <a:moveTo>
                          <a:pt x="229" y="1"/>
                        </a:moveTo>
                        <a:cubicBezTo>
                          <a:pt x="137" y="77"/>
                          <a:pt x="92" y="108"/>
                          <a:pt x="0" y="169"/>
                        </a:cubicBezTo>
                        <a:lnTo>
                          <a:pt x="31" y="748"/>
                        </a:lnTo>
                        <a:cubicBezTo>
                          <a:pt x="137" y="824"/>
                          <a:pt x="183" y="854"/>
                          <a:pt x="290" y="915"/>
                        </a:cubicBezTo>
                        <a:lnTo>
                          <a:pt x="1097" y="915"/>
                        </a:lnTo>
                        <a:cubicBezTo>
                          <a:pt x="1204" y="839"/>
                          <a:pt x="1234" y="793"/>
                          <a:pt x="1326" y="748"/>
                        </a:cubicBezTo>
                        <a:lnTo>
                          <a:pt x="1280" y="169"/>
                        </a:lnTo>
                        <a:cubicBezTo>
                          <a:pt x="1158" y="92"/>
                          <a:pt x="1097" y="62"/>
                          <a:pt x="10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8" name="Google Shape;548;p1"/>
                  <p:cNvSpPr/>
                  <p:nvPr/>
                </p:nvSpPr>
                <p:spPr>
                  <a:xfrm>
                    <a:off x="2708516" y="249961"/>
                    <a:ext cx="41983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2" h="916" extrusionOk="0">
                        <a:moveTo>
                          <a:pt x="229" y="1"/>
                        </a:moveTo>
                        <a:cubicBezTo>
                          <a:pt x="137" y="77"/>
                          <a:pt x="92" y="108"/>
                          <a:pt x="0" y="169"/>
                        </a:cubicBezTo>
                        <a:lnTo>
                          <a:pt x="61" y="748"/>
                        </a:lnTo>
                        <a:cubicBezTo>
                          <a:pt x="168" y="824"/>
                          <a:pt x="229" y="854"/>
                          <a:pt x="320" y="915"/>
                        </a:cubicBezTo>
                        <a:lnTo>
                          <a:pt x="1143" y="915"/>
                        </a:lnTo>
                        <a:cubicBezTo>
                          <a:pt x="1234" y="839"/>
                          <a:pt x="1280" y="793"/>
                          <a:pt x="1372" y="748"/>
                        </a:cubicBezTo>
                        <a:lnTo>
                          <a:pt x="1295" y="169"/>
                        </a:lnTo>
                        <a:cubicBezTo>
                          <a:pt x="1204" y="92"/>
                          <a:pt x="1143" y="62"/>
                          <a:pt x="10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9" name="Google Shape;549;p1"/>
                  <p:cNvSpPr/>
                  <p:nvPr/>
                </p:nvSpPr>
                <p:spPr>
                  <a:xfrm>
                    <a:off x="2748602" y="249961"/>
                    <a:ext cx="42473" cy="28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916" extrusionOk="0">
                        <a:moveTo>
                          <a:pt x="229" y="1"/>
                        </a:moveTo>
                        <a:cubicBezTo>
                          <a:pt x="138" y="77"/>
                          <a:pt x="77" y="108"/>
                          <a:pt x="1" y="169"/>
                        </a:cubicBezTo>
                        <a:lnTo>
                          <a:pt x="77" y="748"/>
                        </a:lnTo>
                        <a:cubicBezTo>
                          <a:pt x="199" y="824"/>
                          <a:pt x="244" y="854"/>
                          <a:pt x="351" y="915"/>
                        </a:cubicBezTo>
                        <a:lnTo>
                          <a:pt x="1189" y="915"/>
                        </a:lnTo>
                        <a:cubicBezTo>
                          <a:pt x="1265" y="839"/>
                          <a:pt x="1311" y="793"/>
                          <a:pt x="1387" y="748"/>
                        </a:cubicBezTo>
                        <a:lnTo>
                          <a:pt x="1311" y="169"/>
                        </a:lnTo>
                        <a:cubicBezTo>
                          <a:pt x="1204" y="92"/>
                          <a:pt x="1143" y="62"/>
                          <a:pt x="10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0" name="Google Shape;550;p1"/>
                  <p:cNvSpPr/>
                  <p:nvPr/>
                </p:nvSpPr>
                <p:spPr>
                  <a:xfrm>
                    <a:off x="2629262" y="277960"/>
                    <a:ext cx="41524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" h="915" extrusionOk="0">
                        <a:moveTo>
                          <a:pt x="229" y="0"/>
                        </a:moveTo>
                        <a:cubicBezTo>
                          <a:pt x="137" y="76"/>
                          <a:pt x="92" y="107"/>
                          <a:pt x="0" y="168"/>
                        </a:cubicBezTo>
                        <a:lnTo>
                          <a:pt x="31" y="747"/>
                        </a:lnTo>
                        <a:cubicBezTo>
                          <a:pt x="137" y="792"/>
                          <a:pt x="183" y="838"/>
                          <a:pt x="290" y="914"/>
                        </a:cubicBezTo>
                        <a:lnTo>
                          <a:pt x="1128" y="914"/>
                        </a:lnTo>
                        <a:cubicBezTo>
                          <a:pt x="1219" y="838"/>
                          <a:pt x="1250" y="823"/>
                          <a:pt x="1356" y="747"/>
                        </a:cubicBezTo>
                        <a:lnTo>
                          <a:pt x="1310" y="168"/>
                        </a:lnTo>
                        <a:cubicBezTo>
                          <a:pt x="1219" y="107"/>
                          <a:pt x="1158" y="76"/>
                          <a:pt x="105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1" name="Google Shape;551;p1"/>
                  <p:cNvSpPr/>
                  <p:nvPr/>
                </p:nvSpPr>
                <p:spPr>
                  <a:xfrm>
                    <a:off x="2669348" y="277960"/>
                    <a:ext cx="42442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915" extrusionOk="0">
                        <a:moveTo>
                          <a:pt x="229" y="0"/>
                        </a:moveTo>
                        <a:cubicBezTo>
                          <a:pt x="138" y="76"/>
                          <a:pt x="92" y="107"/>
                          <a:pt x="0" y="168"/>
                        </a:cubicBezTo>
                        <a:lnTo>
                          <a:pt x="61" y="747"/>
                        </a:lnTo>
                        <a:cubicBezTo>
                          <a:pt x="168" y="792"/>
                          <a:pt x="229" y="838"/>
                          <a:pt x="320" y="914"/>
                        </a:cubicBezTo>
                        <a:lnTo>
                          <a:pt x="1158" y="914"/>
                        </a:lnTo>
                        <a:cubicBezTo>
                          <a:pt x="1265" y="838"/>
                          <a:pt x="1296" y="823"/>
                          <a:pt x="1387" y="747"/>
                        </a:cubicBezTo>
                        <a:lnTo>
                          <a:pt x="1341" y="168"/>
                        </a:lnTo>
                        <a:cubicBezTo>
                          <a:pt x="1235" y="107"/>
                          <a:pt x="1189" y="76"/>
                          <a:pt x="105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2" name="Google Shape;552;p1"/>
                  <p:cNvSpPr/>
                  <p:nvPr/>
                </p:nvSpPr>
                <p:spPr>
                  <a:xfrm>
                    <a:off x="2711300" y="277960"/>
                    <a:ext cx="42473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" h="915" extrusionOk="0">
                        <a:moveTo>
                          <a:pt x="229" y="0"/>
                        </a:moveTo>
                        <a:cubicBezTo>
                          <a:pt x="138" y="76"/>
                          <a:pt x="92" y="107"/>
                          <a:pt x="1" y="168"/>
                        </a:cubicBezTo>
                        <a:lnTo>
                          <a:pt x="62" y="747"/>
                        </a:lnTo>
                        <a:cubicBezTo>
                          <a:pt x="168" y="792"/>
                          <a:pt x="229" y="838"/>
                          <a:pt x="321" y="914"/>
                        </a:cubicBezTo>
                        <a:lnTo>
                          <a:pt x="1159" y="914"/>
                        </a:lnTo>
                        <a:cubicBezTo>
                          <a:pt x="1265" y="838"/>
                          <a:pt x="1296" y="823"/>
                          <a:pt x="1387" y="747"/>
                        </a:cubicBezTo>
                        <a:lnTo>
                          <a:pt x="1311" y="168"/>
                        </a:lnTo>
                        <a:cubicBezTo>
                          <a:pt x="1220" y="107"/>
                          <a:pt x="1159" y="76"/>
                          <a:pt x="105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3" name="Google Shape;553;p1"/>
                  <p:cNvSpPr/>
                  <p:nvPr/>
                </p:nvSpPr>
                <p:spPr>
                  <a:xfrm>
                    <a:off x="2751417" y="277960"/>
                    <a:ext cx="43360" cy="279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7" h="915" extrusionOk="0">
                        <a:moveTo>
                          <a:pt x="229" y="0"/>
                        </a:moveTo>
                        <a:cubicBezTo>
                          <a:pt x="137" y="76"/>
                          <a:pt x="107" y="107"/>
                          <a:pt x="0" y="168"/>
                        </a:cubicBezTo>
                        <a:lnTo>
                          <a:pt x="76" y="747"/>
                        </a:lnTo>
                        <a:cubicBezTo>
                          <a:pt x="198" y="792"/>
                          <a:pt x="259" y="838"/>
                          <a:pt x="350" y="914"/>
                        </a:cubicBezTo>
                        <a:lnTo>
                          <a:pt x="1188" y="914"/>
                        </a:lnTo>
                        <a:cubicBezTo>
                          <a:pt x="1280" y="838"/>
                          <a:pt x="1326" y="823"/>
                          <a:pt x="1417" y="747"/>
                        </a:cubicBezTo>
                        <a:lnTo>
                          <a:pt x="1341" y="168"/>
                        </a:lnTo>
                        <a:cubicBezTo>
                          <a:pt x="1249" y="107"/>
                          <a:pt x="1188" y="76"/>
                          <a:pt x="105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4" name="Google Shape;554;p1"/>
                  <p:cNvSpPr/>
                  <p:nvPr/>
                </p:nvSpPr>
                <p:spPr>
                  <a:xfrm>
                    <a:off x="2631587" y="306846"/>
                    <a:ext cx="41983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2" h="946" extrusionOk="0">
                        <a:moveTo>
                          <a:pt x="229" y="1"/>
                        </a:moveTo>
                        <a:cubicBezTo>
                          <a:pt x="138" y="62"/>
                          <a:pt x="92" y="107"/>
                          <a:pt x="0" y="184"/>
                        </a:cubicBezTo>
                        <a:lnTo>
                          <a:pt x="31" y="763"/>
                        </a:lnTo>
                        <a:cubicBezTo>
                          <a:pt x="153" y="823"/>
                          <a:pt x="214" y="869"/>
                          <a:pt x="305" y="945"/>
                        </a:cubicBezTo>
                        <a:lnTo>
                          <a:pt x="1143" y="945"/>
                        </a:lnTo>
                        <a:cubicBezTo>
                          <a:pt x="1234" y="884"/>
                          <a:pt x="1280" y="839"/>
                          <a:pt x="1372" y="763"/>
                        </a:cubicBezTo>
                        <a:lnTo>
                          <a:pt x="1311" y="184"/>
                        </a:lnTo>
                        <a:cubicBezTo>
                          <a:pt x="1219" y="123"/>
                          <a:pt x="1158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5" name="Google Shape;555;p1"/>
                  <p:cNvSpPr/>
                  <p:nvPr/>
                </p:nvSpPr>
                <p:spPr>
                  <a:xfrm>
                    <a:off x="2672132" y="306846"/>
                    <a:ext cx="42932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3" h="946" extrusionOk="0">
                        <a:moveTo>
                          <a:pt x="229" y="1"/>
                        </a:moveTo>
                        <a:cubicBezTo>
                          <a:pt x="138" y="62"/>
                          <a:pt x="108" y="107"/>
                          <a:pt x="1" y="184"/>
                        </a:cubicBezTo>
                        <a:lnTo>
                          <a:pt x="62" y="763"/>
                        </a:lnTo>
                        <a:cubicBezTo>
                          <a:pt x="184" y="823"/>
                          <a:pt x="229" y="869"/>
                          <a:pt x="336" y="945"/>
                        </a:cubicBezTo>
                        <a:lnTo>
                          <a:pt x="1174" y="945"/>
                        </a:lnTo>
                        <a:cubicBezTo>
                          <a:pt x="1265" y="884"/>
                          <a:pt x="1296" y="839"/>
                          <a:pt x="1403" y="763"/>
                        </a:cubicBezTo>
                        <a:lnTo>
                          <a:pt x="1342" y="184"/>
                        </a:lnTo>
                        <a:cubicBezTo>
                          <a:pt x="1250" y="123"/>
                          <a:pt x="1189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6" name="Google Shape;556;p1"/>
                  <p:cNvSpPr/>
                  <p:nvPr/>
                </p:nvSpPr>
                <p:spPr>
                  <a:xfrm>
                    <a:off x="2714116" y="306846"/>
                    <a:ext cx="43391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946" extrusionOk="0">
                        <a:moveTo>
                          <a:pt x="229" y="1"/>
                        </a:moveTo>
                        <a:cubicBezTo>
                          <a:pt x="137" y="62"/>
                          <a:pt x="107" y="107"/>
                          <a:pt x="0" y="184"/>
                        </a:cubicBezTo>
                        <a:lnTo>
                          <a:pt x="61" y="763"/>
                        </a:lnTo>
                        <a:cubicBezTo>
                          <a:pt x="153" y="823"/>
                          <a:pt x="229" y="869"/>
                          <a:pt x="335" y="945"/>
                        </a:cubicBezTo>
                        <a:lnTo>
                          <a:pt x="1189" y="945"/>
                        </a:lnTo>
                        <a:cubicBezTo>
                          <a:pt x="1280" y="884"/>
                          <a:pt x="1326" y="839"/>
                          <a:pt x="1417" y="763"/>
                        </a:cubicBezTo>
                        <a:lnTo>
                          <a:pt x="1341" y="184"/>
                        </a:lnTo>
                        <a:cubicBezTo>
                          <a:pt x="1219" y="123"/>
                          <a:pt x="1173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7" name="Google Shape;557;p1"/>
                  <p:cNvSpPr/>
                  <p:nvPr/>
                </p:nvSpPr>
                <p:spPr>
                  <a:xfrm>
                    <a:off x="2755609" y="306846"/>
                    <a:ext cx="42901" cy="289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2" h="946" extrusionOk="0">
                        <a:moveTo>
                          <a:pt x="229" y="1"/>
                        </a:moveTo>
                        <a:cubicBezTo>
                          <a:pt x="137" y="62"/>
                          <a:pt x="92" y="107"/>
                          <a:pt x="0" y="184"/>
                        </a:cubicBezTo>
                        <a:lnTo>
                          <a:pt x="76" y="763"/>
                        </a:lnTo>
                        <a:cubicBezTo>
                          <a:pt x="168" y="823"/>
                          <a:pt x="229" y="869"/>
                          <a:pt x="351" y="945"/>
                        </a:cubicBezTo>
                        <a:lnTo>
                          <a:pt x="1189" y="945"/>
                        </a:lnTo>
                        <a:cubicBezTo>
                          <a:pt x="1280" y="884"/>
                          <a:pt x="1310" y="839"/>
                          <a:pt x="1402" y="763"/>
                        </a:cubicBezTo>
                        <a:lnTo>
                          <a:pt x="1341" y="184"/>
                        </a:lnTo>
                        <a:cubicBezTo>
                          <a:pt x="1234" y="123"/>
                          <a:pt x="1189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8" name="Google Shape;558;p1"/>
                  <p:cNvSpPr/>
                  <p:nvPr/>
                </p:nvSpPr>
                <p:spPr>
                  <a:xfrm>
                    <a:off x="2633454" y="336681"/>
                    <a:ext cx="42442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7" h="976" extrusionOk="0">
                        <a:moveTo>
                          <a:pt x="229" y="1"/>
                        </a:moveTo>
                        <a:cubicBezTo>
                          <a:pt x="153" y="62"/>
                          <a:pt x="92" y="92"/>
                          <a:pt x="0" y="168"/>
                        </a:cubicBezTo>
                        <a:lnTo>
                          <a:pt x="31" y="778"/>
                        </a:lnTo>
                        <a:cubicBezTo>
                          <a:pt x="153" y="854"/>
                          <a:pt x="198" y="900"/>
                          <a:pt x="305" y="976"/>
                        </a:cubicBezTo>
                        <a:lnTo>
                          <a:pt x="1158" y="976"/>
                        </a:lnTo>
                        <a:cubicBezTo>
                          <a:pt x="1234" y="900"/>
                          <a:pt x="1295" y="854"/>
                          <a:pt x="1387" y="778"/>
                        </a:cubicBezTo>
                        <a:lnTo>
                          <a:pt x="1326" y="168"/>
                        </a:lnTo>
                        <a:cubicBezTo>
                          <a:pt x="1234" y="123"/>
                          <a:pt x="1173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9" name="Google Shape;559;p1"/>
                  <p:cNvSpPr/>
                  <p:nvPr/>
                </p:nvSpPr>
                <p:spPr>
                  <a:xfrm>
                    <a:off x="2675407" y="336681"/>
                    <a:ext cx="42932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3" h="976" extrusionOk="0">
                        <a:moveTo>
                          <a:pt x="229" y="1"/>
                        </a:moveTo>
                        <a:cubicBezTo>
                          <a:pt x="122" y="62"/>
                          <a:pt x="92" y="92"/>
                          <a:pt x="1" y="168"/>
                        </a:cubicBezTo>
                        <a:lnTo>
                          <a:pt x="46" y="778"/>
                        </a:lnTo>
                        <a:cubicBezTo>
                          <a:pt x="153" y="854"/>
                          <a:pt x="229" y="900"/>
                          <a:pt x="321" y="976"/>
                        </a:cubicBezTo>
                        <a:lnTo>
                          <a:pt x="1174" y="976"/>
                        </a:lnTo>
                        <a:cubicBezTo>
                          <a:pt x="1265" y="900"/>
                          <a:pt x="1311" y="854"/>
                          <a:pt x="1402" y="778"/>
                        </a:cubicBezTo>
                        <a:lnTo>
                          <a:pt x="1341" y="168"/>
                        </a:lnTo>
                        <a:cubicBezTo>
                          <a:pt x="1235" y="123"/>
                          <a:pt x="1174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0" name="Google Shape;560;p1"/>
                  <p:cNvSpPr/>
                  <p:nvPr/>
                </p:nvSpPr>
                <p:spPr>
                  <a:xfrm>
                    <a:off x="2717849" y="336681"/>
                    <a:ext cx="42901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2" h="976" extrusionOk="0">
                        <a:moveTo>
                          <a:pt x="229" y="1"/>
                        </a:moveTo>
                        <a:cubicBezTo>
                          <a:pt x="137" y="62"/>
                          <a:pt x="91" y="92"/>
                          <a:pt x="0" y="168"/>
                        </a:cubicBezTo>
                        <a:lnTo>
                          <a:pt x="61" y="778"/>
                        </a:lnTo>
                        <a:cubicBezTo>
                          <a:pt x="152" y="854"/>
                          <a:pt x="198" y="900"/>
                          <a:pt x="320" y="976"/>
                        </a:cubicBezTo>
                        <a:lnTo>
                          <a:pt x="1173" y="976"/>
                        </a:lnTo>
                        <a:cubicBezTo>
                          <a:pt x="1280" y="900"/>
                          <a:pt x="1310" y="854"/>
                          <a:pt x="1402" y="778"/>
                        </a:cubicBezTo>
                        <a:lnTo>
                          <a:pt x="1326" y="168"/>
                        </a:lnTo>
                        <a:cubicBezTo>
                          <a:pt x="1219" y="123"/>
                          <a:pt x="1158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1" name="Google Shape;561;p1"/>
                  <p:cNvSpPr/>
                  <p:nvPr/>
                </p:nvSpPr>
                <p:spPr>
                  <a:xfrm>
                    <a:off x="2759342" y="336681"/>
                    <a:ext cx="43360" cy="29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7" h="976" extrusionOk="0">
                        <a:moveTo>
                          <a:pt x="229" y="1"/>
                        </a:moveTo>
                        <a:cubicBezTo>
                          <a:pt x="122" y="62"/>
                          <a:pt x="91" y="92"/>
                          <a:pt x="0" y="168"/>
                        </a:cubicBezTo>
                        <a:lnTo>
                          <a:pt x="76" y="778"/>
                        </a:lnTo>
                        <a:cubicBezTo>
                          <a:pt x="168" y="854"/>
                          <a:pt x="229" y="900"/>
                          <a:pt x="335" y="976"/>
                        </a:cubicBezTo>
                        <a:lnTo>
                          <a:pt x="1188" y="976"/>
                        </a:lnTo>
                        <a:cubicBezTo>
                          <a:pt x="1295" y="900"/>
                          <a:pt x="1326" y="854"/>
                          <a:pt x="1417" y="778"/>
                        </a:cubicBezTo>
                        <a:lnTo>
                          <a:pt x="1341" y="168"/>
                        </a:lnTo>
                        <a:cubicBezTo>
                          <a:pt x="1249" y="123"/>
                          <a:pt x="1173" y="77"/>
                          <a:pt x="1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2" name="Google Shape;562;p1"/>
                  <p:cNvSpPr/>
                  <p:nvPr/>
                </p:nvSpPr>
                <p:spPr>
                  <a:xfrm>
                    <a:off x="2635780" y="367006"/>
                    <a:ext cx="42932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3" h="1006" extrusionOk="0">
                        <a:moveTo>
                          <a:pt x="244" y="0"/>
                        </a:moveTo>
                        <a:cubicBezTo>
                          <a:pt x="153" y="76"/>
                          <a:pt x="92" y="122"/>
                          <a:pt x="1" y="198"/>
                        </a:cubicBezTo>
                        <a:lnTo>
                          <a:pt x="31" y="823"/>
                        </a:lnTo>
                        <a:cubicBezTo>
                          <a:pt x="122" y="899"/>
                          <a:pt x="199" y="930"/>
                          <a:pt x="305" y="1006"/>
                        </a:cubicBezTo>
                        <a:lnTo>
                          <a:pt x="1158" y="1006"/>
                        </a:lnTo>
                        <a:cubicBezTo>
                          <a:pt x="1250" y="930"/>
                          <a:pt x="1311" y="899"/>
                          <a:pt x="1402" y="823"/>
                        </a:cubicBezTo>
                        <a:lnTo>
                          <a:pt x="1341" y="198"/>
                        </a:lnTo>
                        <a:cubicBezTo>
                          <a:pt x="1235" y="122"/>
                          <a:pt x="1174" y="76"/>
                          <a:pt x="109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3" name="Google Shape;563;p1"/>
                  <p:cNvSpPr/>
                  <p:nvPr/>
                </p:nvSpPr>
                <p:spPr>
                  <a:xfrm>
                    <a:off x="2678191" y="367006"/>
                    <a:ext cx="42932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3" h="1006" extrusionOk="0">
                        <a:moveTo>
                          <a:pt x="230" y="0"/>
                        </a:moveTo>
                        <a:cubicBezTo>
                          <a:pt x="153" y="76"/>
                          <a:pt x="92" y="122"/>
                          <a:pt x="1" y="198"/>
                        </a:cubicBezTo>
                        <a:lnTo>
                          <a:pt x="62" y="823"/>
                        </a:lnTo>
                        <a:cubicBezTo>
                          <a:pt x="153" y="899"/>
                          <a:pt x="214" y="930"/>
                          <a:pt x="321" y="1006"/>
                        </a:cubicBezTo>
                        <a:lnTo>
                          <a:pt x="1174" y="1006"/>
                        </a:lnTo>
                        <a:cubicBezTo>
                          <a:pt x="1250" y="930"/>
                          <a:pt x="1311" y="899"/>
                          <a:pt x="1403" y="823"/>
                        </a:cubicBezTo>
                        <a:lnTo>
                          <a:pt x="1357" y="198"/>
                        </a:lnTo>
                        <a:cubicBezTo>
                          <a:pt x="1235" y="122"/>
                          <a:pt x="1174" y="76"/>
                          <a:pt x="10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4" name="Google Shape;564;p1"/>
                  <p:cNvSpPr/>
                  <p:nvPr/>
                </p:nvSpPr>
                <p:spPr>
                  <a:xfrm>
                    <a:off x="2721092" y="367006"/>
                    <a:ext cx="43391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8" h="1006" extrusionOk="0">
                        <a:moveTo>
                          <a:pt x="229" y="0"/>
                        </a:moveTo>
                        <a:cubicBezTo>
                          <a:pt x="138" y="76"/>
                          <a:pt x="107" y="122"/>
                          <a:pt x="1" y="198"/>
                        </a:cubicBezTo>
                        <a:lnTo>
                          <a:pt x="62" y="823"/>
                        </a:lnTo>
                        <a:cubicBezTo>
                          <a:pt x="153" y="899"/>
                          <a:pt x="214" y="930"/>
                          <a:pt x="336" y="1006"/>
                        </a:cubicBezTo>
                        <a:lnTo>
                          <a:pt x="1189" y="1006"/>
                        </a:lnTo>
                        <a:cubicBezTo>
                          <a:pt x="1281" y="930"/>
                          <a:pt x="1326" y="899"/>
                          <a:pt x="1418" y="823"/>
                        </a:cubicBezTo>
                        <a:lnTo>
                          <a:pt x="1341" y="198"/>
                        </a:lnTo>
                        <a:cubicBezTo>
                          <a:pt x="1250" y="122"/>
                          <a:pt x="1174" y="76"/>
                          <a:pt x="109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5" name="Google Shape;565;p1"/>
                  <p:cNvSpPr/>
                  <p:nvPr/>
                </p:nvSpPr>
                <p:spPr>
                  <a:xfrm>
                    <a:off x="2763045" y="367006"/>
                    <a:ext cx="44339" cy="307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9" h="1006" extrusionOk="0">
                        <a:moveTo>
                          <a:pt x="229" y="0"/>
                        </a:moveTo>
                        <a:cubicBezTo>
                          <a:pt x="138" y="76"/>
                          <a:pt x="108" y="122"/>
                          <a:pt x="1" y="198"/>
                        </a:cubicBezTo>
                        <a:lnTo>
                          <a:pt x="77" y="823"/>
                        </a:lnTo>
                        <a:lnTo>
                          <a:pt x="367" y="1006"/>
                        </a:lnTo>
                        <a:lnTo>
                          <a:pt x="1220" y="1006"/>
                        </a:lnTo>
                        <a:cubicBezTo>
                          <a:pt x="1326" y="930"/>
                          <a:pt x="1357" y="899"/>
                          <a:pt x="1448" y="823"/>
                        </a:cubicBezTo>
                        <a:lnTo>
                          <a:pt x="1357" y="198"/>
                        </a:lnTo>
                        <a:cubicBezTo>
                          <a:pt x="1266" y="122"/>
                          <a:pt x="1205" y="76"/>
                          <a:pt x="109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" name="Google Shape;566;p1"/>
                  <p:cNvSpPr/>
                  <p:nvPr/>
                </p:nvSpPr>
                <p:spPr>
                  <a:xfrm>
                    <a:off x="2637187" y="398218"/>
                    <a:ext cx="43850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3" h="1038" extrusionOk="0">
                        <a:moveTo>
                          <a:pt x="259" y="1"/>
                        </a:moveTo>
                        <a:cubicBezTo>
                          <a:pt x="153" y="92"/>
                          <a:pt x="107" y="123"/>
                          <a:pt x="0" y="199"/>
                        </a:cubicBezTo>
                        <a:lnTo>
                          <a:pt x="46" y="854"/>
                        </a:lnTo>
                        <a:cubicBezTo>
                          <a:pt x="137" y="930"/>
                          <a:pt x="198" y="961"/>
                          <a:pt x="305" y="1037"/>
                        </a:cubicBezTo>
                        <a:lnTo>
                          <a:pt x="1189" y="1037"/>
                        </a:lnTo>
                        <a:cubicBezTo>
                          <a:pt x="1280" y="961"/>
                          <a:pt x="1341" y="930"/>
                          <a:pt x="1432" y="854"/>
                        </a:cubicBezTo>
                        <a:lnTo>
                          <a:pt x="1371" y="199"/>
                        </a:lnTo>
                        <a:cubicBezTo>
                          <a:pt x="1265" y="123"/>
                          <a:pt x="1204" y="92"/>
                          <a:pt x="111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7" name="Google Shape;567;p1"/>
                  <p:cNvSpPr/>
                  <p:nvPr/>
                </p:nvSpPr>
                <p:spPr>
                  <a:xfrm>
                    <a:off x="2680058" y="398218"/>
                    <a:ext cx="44339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9" h="1038" extrusionOk="0">
                        <a:moveTo>
                          <a:pt x="245" y="1"/>
                        </a:moveTo>
                        <a:cubicBezTo>
                          <a:pt x="153" y="92"/>
                          <a:pt x="92" y="123"/>
                          <a:pt x="1" y="199"/>
                        </a:cubicBezTo>
                        <a:lnTo>
                          <a:pt x="47" y="854"/>
                        </a:lnTo>
                        <a:cubicBezTo>
                          <a:pt x="153" y="930"/>
                          <a:pt x="199" y="961"/>
                          <a:pt x="321" y="1037"/>
                        </a:cubicBezTo>
                        <a:lnTo>
                          <a:pt x="1189" y="1037"/>
                        </a:lnTo>
                        <a:cubicBezTo>
                          <a:pt x="1296" y="961"/>
                          <a:pt x="1342" y="930"/>
                          <a:pt x="1448" y="854"/>
                        </a:cubicBezTo>
                        <a:lnTo>
                          <a:pt x="1387" y="199"/>
                        </a:lnTo>
                        <a:cubicBezTo>
                          <a:pt x="1296" y="123"/>
                          <a:pt x="1235" y="92"/>
                          <a:pt x="111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" name="Google Shape;568;p1"/>
                  <p:cNvSpPr/>
                  <p:nvPr/>
                </p:nvSpPr>
                <p:spPr>
                  <a:xfrm>
                    <a:off x="2723908" y="398218"/>
                    <a:ext cx="44768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" h="1038" extrusionOk="0">
                        <a:moveTo>
                          <a:pt x="229" y="1"/>
                        </a:moveTo>
                        <a:cubicBezTo>
                          <a:pt x="152" y="92"/>
                          <a:pt x="107" y="123"/>
                          <a:pt x="0" y="199"/>
                        </a:cubicBezTo>
                        <a:lnTo>
                          <a:pt x="61" y="854"/>
                        </a:lnTo>
                        <a:lnTo>
                          <a:pt x="351" y="1037"/>
                        </a:lnTo>
                        <a:lnTo>
                          <a:pt x="1234" y="1037"/>
                        </a:lnTo>
                        <a:cubicBezTo>
                          <a:pt x="1295" y="961"/>
                          <a:pt x="1356" y="930"/>
                          <a:pt x="1463" y="854"/>
                        </a:cubicBezTo>
                        <a:lnTo>
                          <a:pt x="1387" y="199"/>
                        </a:lnTo>
                        <a:lnTo>
                          <a:pt x="109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9" name="Google Shape;569;p1"/>
                  <p:cNvSpPr/>
                  <p:nvPr/>
                </p:nvSpPr>
                <p:spPr>
                  <a:xfrm>
                    <a:off x="2766778" y="398218"/>
                    <a:ext cx="44798" cy="31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4" h="1038" extrusionOk="0">
                        <a:moveTo>
                          <a:pt x="229" y="1"/>
                        </a:moveTo>
                        <a:cubicBezTo>
                          <a:pt x="138" y="92"/>
                          <a:pt x="92" y="123"/>
                          <a:pt x="1" y="199"/>
                        </a:cubicBezTo>
                        <a:lnTo>
                          <a:pt x="77" y="854"/>
                        </a:lnTo>
                        <a:lnTo>
                          <a:pt x="366" y="1037"/>
                        </a:lnTo>
                        <a:lnTo>
                          <a:pt x="1235" y="1037"/>
                        </a:lnTo>
                        <a:cubicBezTo>
                          <a:pt x="1326" y="961"/>
                          <a:pt x="1372" y="930"/>
                          <a:pt x="1463" y="854"/>
                        </a:cubicBezTo>
                        <a:lnTo>
                          <a:pt x="1387" y="199"/>
                        </a:lnTo>
                        <a:cubicBezTo>
                          <a:pt x="1281" y="123"/>
                          <a:pt x="1220" y="92"/>
                          <a:pt x="108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" name="Google Shape;570;p1"/>
                  <p:cNvSpPr/>
                  <p:nvPr/>
                </p:nvSpPr>
                <p:spPr>
                  <a:xfrm>
                    <a:off x="2656771" y="698465"/>
                    <a:ext cx="49450" cy="40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6" h="1327" extrusionOk="0">
                        <a:moveTo>
                          <a:pt x="259" y="1"/>
                        </a:moveTo>
                        <a:cubicBezTo>
                          <a:pt x="168" y="108"/>
                          <a:pt x="107" y="153"/>
                          <a:pt x="0" y="260"/>
                        </a:cubicBezTo>
                        <a:lnTo>
                          <a:pt x="46" y="1067"/>
                        </a:lnTo>
                        <a:cubicBezTo>
                          <a:pt x="168" y="1174"/>
                          <a:pt x="244" y="1220"/>
                          <a:pt x="351" y="1326"/>
                        </a:cubicBezTo>
                        <a:lnTo>
                          <a:pt x="1341" y="1326"/>
                        </a:lnTo>
                        <a:cubicBezTo>
                          <a:pt x="1448" y="1220"/>
                          <a:pt x="1493" y="1174"/>
                          <a:pt x="1615" y="1067"/>
                        </a:cubicBezTo>
                        <a:lnTo>
                          <a:pt x="1539" y="260"/>
                        </a:lnTo>
                        <a:cubicBezTo>
                          <a:pt x="1417" y="153"/>
                          <a:pt x="1371" y="108"/>
                          <a:pt x="123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571" name="Google Shape;571;p1"/>
              <p:cNvSpPr/>
              <p:nvPr/>
            </p:nvSpPr>
            <p:spPr>
              <a:xfrm>
                <a:off x="2384178" y="185725"/>
                <a:ext cx="590733" cy="589767"/>
              </a:xfrm>
              <a:custGeom>
                <a:avLst/>
                <a:gdLst/>
                <a:ahLst/>
                <a:cxnLst/>
                <a:rect l="l" t="t" r="r" b="b"/>
                <a:pathLst>
                  <a:path w="19305" h="18665" extrusionOk="0">
                    <a:moveTo>
                      <a:pt x="5272" y="1"/>
                    </a:moveTo>
                    <a:lnTo>
                      <a:pt x="5241" y="123"/>
                    </a:lnTo>
                    <a:lnTo>
                      <a:pt x="5211" y="214"/>
                    </a:lnTo>
                    <a:lnTo>
                      <a:pt x="5180" y="305"/>
                    </a:lnTo>
                    <a:lnTo>
                      <a:pt x="4952" y="1128"/>
                    </a:lnTo>
                    <a:lnTo>
                      <a:pt x="4906" y="1265"/>
                    </a:lnTo>
                    <a:lnTo>
                      <a:pt x="4784" y="1707"/>
                    </a:lnTo>
                    <a:lnTo>
                      <a:pt x="4739" y="1814"/>
                    </a:lnTo>
                    <a:lnTo>
                      <a:pt x="4708" y="1936"/>
                    </a:lnTo>
                    <a:lnTo>
                      <a:pt x="4632" y="2179"/>
                    </a:lnTo>
                    <a:lnTo>
                      <a:pt x="4403" y="2972"/>
                    </a:lnTo>
                    <a:lnTo>
                      <a:pt x="4403" y="3002"/>
                    </a:lnTo>
                    <a:lnTo>
                      <a:pt x="4129" y="3916"/>
                    </a:lnTo>
                    <a:lnTo>
                      <a:pt x="4129" y="3931"/>
                    </a:lnTo>
                    <a:lnTo>
                      <a:pt x="3870" y="4876"/>
                    </a:lnTo>
                    <a:lnTo>
                      <a:pt x="3870" y="4907"/>
                    </a:lnTo>
                    <a:lnTo>
                      <a:pt x="3611" y="5790"/>
                    </a:lnTo>
                    <a:lnTo>
                      <a:pt x="3565" y="6034"/>
                    </a:lnTo>
                    <a:lnTo>
                      <a:pt x="3489" y="6324"/>
                    </a:lnTo>
                    <a:lnTo>
                      <a:pt x="3443" y="6445"/>
                    </a:lnTo>
                    <a:lnTo>
                      <a:pt x="3352" y="6781"/>
                    </a:lnTo>
                    <a:lnTo>
                      <a:pt x="3291" y="6994"/>
                    </a:lnTo>
                    <a:lnTo>
                      <a:pt x="3032" y="7954"/>
                    </a:lnTo>
                    <a:lnTo>
                      <a:pt x="2986" y="8060"/>
                    </a:lnTo>
                    <a:lnTo>
                      <a:pt x="2971" y="8152"/>
                    </a:lnTo>
                    <a:lnTo>
                      <a:pt x="2925" y="8274"/>
                    </a:lnTo>
                    <a:lnTo>
                      <a:pt x="2895" y="8411"/>
                    </a:lnTo>
                    <a:lnTo>
                      <a:pt x="2590" y="9477"/>
                    </a:lnTo>
                    <a:lnTo>
                      <a:pt x="2590" y="9508"/>
                    </a:lnTo>
                    <a:lnTo>
                      <a:pt x="2286" y="10590"/>
                    </a:lnTo>
                    <a:lnTo>
                      <a:pt x="2286" y="10635"/>
                    </a:lnTo>
                    <a:lnTo>
                      <a:pt x="2011" y="11549"/>
                    </a:lnTo>
                    <a:lnTo>
                      <a:pt x="1905" y="11946"/>
                    </a:lnTo>
                    <a:lnTo>
                      <a:pt x="1615" y="12936"/>
                    </a:lnTo>
                    <a:lnTo>
                      <a:pt x="1615" y="12982"/>
                    </a:lnTo>
                    <a:lnTo>
                      <a:pt x="1280" y="14170"/>
                    </a:lnTo>
                    <a:lnTo>
                      <a:pt x="1280" y="14216"/>
                    </a:lnTo>
                    <a:lnTo>
                      <a:pt x="930" y="15435"/>
                    </a:lnTo>
                    <a:lnTo>
                      <a:pt x="914" y="15465"/>
                    </a:lnTo>
                    <a:lnTo>
                      <a:pt x="564" y="16714"/>
                    </a:lnTo>
                    <a:lnTo>
                      <a:pt x="533" y="16836"/>
                    </a:lnTo>
                    <a:lnTo>
                      <a:pt x="290" y="17720"/>
                    </a:lnTo>
                    <a:lnTo>
                      <a:pt x="137" y="18238"/>
                    </a:lnTo>
                    <a:lnTo>
                      <a:pt x="92" y="18345"/>
                    </a:lnTo>
                    <a:lnTo>
                      <a:pt x="0" y="18665"/>
                    </a:lnTo>
                    <a:cubicBezTo>
                      <a:pt x="15" y="18649"/>
                      <a:pt x="19304" y="18649"/>
                      <a:pt x="19304" y="18649"/>
                    </a:cubicBezTo>
                    <a:lnTo>
                      <a:pt x="15952" y="1"/>
                    </a:lnTo>
                    <a:close/>
                  </a:path>
                </a:pathLst>
              </a:custGeom>
              <a:solidFill>
                <a:srgbClr val="A9DCFF">
                  <a:alpha val="5882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2" name="Google Shape;572;p1"/>
            <p:cNvGrpSpPr/>
            <p:nvPr/>
          </p:nvGrpSpPr>
          <p:grpSpPr>
            <a:xfrm>
              <a:off x="5148639" y="3184662"/>
              <a:ext cx="885395" cy="1388537"/>
              <a:chOff x="442219" y="2897626"/>
              <a:chExt cx="208417" cy="326838"/>
            </a:xfrm>
          </p:grpSpPr>
          <p:sp>
            <p:nvSpPr>
              <p:cNvPr id="573" name="Google Shape;573;p1"/>
              <p:cNvSpPr/>
              <p:nvPr/>
            </p:nvSpPr>
            <p:spPr>
              <a:xfrm>
                <a:off x="464587" y="2897626"/>
                <a:ext cx="157621" cy="231734"/>
              </a:xfrm>
              <a:custGeom>
                <a:avLst/>
                <a:gdLst/>
                <a:ahLst/>
                <a:cxnLst/>
                <a:rect l="l" t="t" r="r" b="b"/>
                <a:pathLst>
                  <a:path w="5151" h="7573" extrusionOk="0">
                    <a:moveTo>
                      <a:pt x="2515" y="1"/>
                    </a:moveTo>
                    <a:cubicBezTo>
                      <a:pt x="1860" y="1"/>
                      <a:pt x="1326" y="534"/>
                      <a:pt x="1326" y="1189"/>
                    </a:cubicBezTo>
                    <a:cubicBezTo>
                      <a:pt x="1326" y="1555"/>
                      <a:pt x="1494" y="1905"/>
                      <a:pt x="1738" y="2103"/>
                    </a:cubicBezTo>
                    <a:cubicBezTo>
                      <a:pt x="1661" y="2317"/>
                      <a:pt x="1601" y="2530"/>
                      <a:pt x="1601" y="2758"/>
                    </a:cubicBezTo>
                    <a:cubicBezTo>
                      <a:pt x="671" y="3109"/>
                      <a:pt x="1" y="4038"/>
                      <a:pt x="1" y="5074"/>
                    </a:cubicBezTo>
                    <a:cubicBezTo>
                      <a:pt x="1" y="6476"/>
                      <a:pt x="1128" y="7573"/>
                      <a:pt x="2499" y="7573"/>
                    </a:cubicBezTo>
                    <a:cubicBezTo>
                      <a:pt x="3871" y="7573"/>
                      <a:pt x="4998" y="6445"/>
                      <a:pt x="4998" y="5074"/>
                    </a:cubicBezTo>
                    <a:cubicBezTo>
                      <a:pt x="4998" y="4663"/>
                      <a:pt x="4876" y="4236"/>
                      <a:pt x="4693" y="3901"/>
                    </a:cubicBezTo>
                    <a:cubicBezTo>
                      <a:pt x="4983" y="3612"/>
                      <a:pt x="5150" y="3215"/>
                      <a:pt x="5150" y="2774"/>
                    </a:cubicBezTo>
                    <a:cubicBezTo>
                      <a:pt x="5150" y="1920"/>
                      <a:pt x="4541" y="1189"/>
                      <a:pt x="3718" y="1037"/>
                    </a:cubicBezTo>
                    <a:cubicBezTo>
                      <a:pt x="3642" y="442"/>
                      <a:pt x="3124" y="1"/>
                      <a:pt x="25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1"/>
              <p:cNvSpPr/>
              <p:nvPr/>
            </p:nvSpPr>
            <p:spPr>
              <a:xfrm>
                <a:off x="539190" y="3017914"/>
                <a:ext cx="4682" cy="20655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6750" extrusionOk="0">
                    <a:moveTo>
                      <a:pt x="77" y="1"/>
                    </a:moveTo>
                    <a:cubicBezTo>
                      <a:pt x="46" y="1"/>
                      <a:pt x="0" y="46"/>
                      <a:pt x="0" y="77"/>
                    </a:cubicBezTo>
                    <a:lnTo>
                      <a:pt x="0" y="6674"/>
                    </a:lnTo>
                    <a:cubicBezTo>
                      <a:pt x="0" y="6704"/>
                      <a:pt x="46" y="6750"/>
                      <a:pt x="77" y="6750"/>
                    </a:cubicBezTo>
                    <a:cubicBezTo>
                      <a:pt x="122" y="6750"/>
                      <a:pt x="153" y="6704"/>
                      <a:pt x="153" y="6674"/>
                    </a:cubicBezTo>
                    <a:lnTo>
                      <a:pt x="153" y="77"/>
                    </a:lnTo>
                    <a:cubicBezTo>
                      <a:pt x="153" y="46"/>
                      <a:pt x="122" y="1"/>
                      <a:pt x="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1"/>
              <p:cNvSpPr/>
              <p:nvPr/>
            </p:nvSpPr>
            <p:spPr>
              <a:xfrm>
                <a:off x="538731" y="3061244"/>
                <a:ext cx="100735" cy="96115"/>
              </a:xfrm>
              <a:custGeom>
                <a:avLst/>
                <a:gdLst/>
                <a:ahLst/>
                <a:cxnLst/>
                <a:rect l="l" t="t" r="r" b="b"/>
                <a:pathLst>
                  <a:path w="3292" h="3141" extrusionOk="0">
                    <a:moveTo>
                      <a:pt x="3190" y="0"/>
                    </a:moveTo>
                    <a:cubicBezTo>
                      <a:pt x="3160" y="0"/>
                      <a:pt x="3133" y="13"/>
                      <a:pt x="3124" y="32"/>
                    </a:cubicBezTo>
                    <a:lnTo>
                      <a:pt x="1768" y="2363"/>
                    </a:lnTo>
                    <a:lnTo>
                      <a:pt x="61" y="2972"/>
                    </a:lnTo>
                    <a:cubicBezTo>
                      <a:pt x="15" y="2988"/>
                      <a:pt x="0" y="3033"/>
                      <a:pt x="15" y="3064"/>
                    </a:cubicBezTo>
                    <a:cubicBezTo>
                      <a:pt x="46" y="3094"/>
                      <a:pt x="61" y="3125"/>
                      <a:pt x="92" y="3125"/>
                    </a:cubicBezTo>
                    <a:cubicBezTo>
                      <a:pt x="92" y="3125"/>
                      <a:pt x="122" y="3125"/>
                      <a:pt x="107" y="3140"/>
                    </a:cubicBezTo>
                    <a:lnTo>
                      <a:pt x="1874" y="2515"/>
                    </a:lnTo>
                    <a:cubicBezTo>
                      <a:pt x="1890" y="2500"/>
                      <a:pt x="1905" y="2500"/>
                      <a:pt x="1905" y="2470"/>
                    </a:cubicBezTo>
                    <a:lnTo>
                      <a:pt x="3261" y="123"/>
                    </a:lnTo>
                    <a:cubicBezTo>
                      <a:pt x="3291" y="93"/>
                      <a:pt x="3276" y="32"/>
                      <a:pt x="3246" y="17"/>
                    </a:cubicBezTo>
                    <a:cubicBezTo>
                      <a:pt x="3228" y="5"/>
                      <a:pt x="3208" y="0"/>
                      <a:pt x="31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1"/>
              <p:cNvSpPr/>
              <p:nvPr/>
            </p:nvSpPr>
            <p:spPr>
              <a:xfrm>
                <a:off x="473461" y="3000962"/>
                <a:ext cx="70411" cy="93452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054" extrusionOk="0">
                    <a:moveTo>
                      <a:pt x="85" y="1"/>
                    </a:moveTo>
                    <a:cubicBezTo>
                      <a:pt x="76" y="1"/>
                      <a:pt x="68" y="2"/>
                      <a:pt x="61" y="6"/>
                    </a:cubicBezTo>
                    <a:cubicBezTo>
                      <a:pt x="15" y="21"/>
                      <a:pt x="0" y="67"/>
                      <a:pt x="15" y="97"/>
                    </a:cubicBezTo>
                    <a:lnTo>
                      <a:pt x="594" y="1743"/>
                    </a:lnTo>
                    <a:cubicBezTo>
                      <a:pt x="594" y="1758"/>
                      <a:pt x="594" y="1773"/>
                      <a:pt x="610" y="1773"/>
                    </a:cubicBezTo>
                    <a:lnTo>
                      <a:pt x="2179" y="3038"/>
                    </a:lnTo>
                    <a:cubicBezTo>
                      <a:pt x="2194" y="3053"/>
                      <a:pt x="2209" y="3053"/>
                      <a:pt x="2225" y="3053"/>
                    </a:cubicBezTo>
                    <a:cubicBezTo>
                      <a:pt x="2255" y="3053"/>
                      <a:pt x="2270" y="3053"/>
                      <a:pt x="2286" y="3038"/>
                    </a:cubicBezTo>
                    <a:cubicBezTo>
                      <a:pt x="2301" y="2992"/>
                      <a:pt x="2301" y="2931"/>
                      <a:pt x="2270" y="2916"/>
                    </a:cubicBezTo>
                    <a:lnTo>
                      <a:pt x="732" y="1682"/>
                    </a:lnTo>
                    <a:lnTo>
                      <a:pt x="153" y="67"/>
                    </a:lnTo>
                    <a:cubicBezTo>
                      <a:pt x="141" y="20"/>
                      <a:pt x="112" y="1"/>
                      <a:pt x="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1"/>
              <p:cNvSpPr/>
              <p:nvPr/>
            </p:nvSpPr>
            <p:spPr>
              <a:xfrm>
                <a:off x="442219" y="2975931"/>
                <a:ext cx="208417" cy="153092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5003" extrusionOk="0">
                    <a:moveTo>
                      <a:pt x="552" y="1"/>
                    </a:moveTo>
                    <a:cubicBezTo>
                      <a:pt x="259" y="1"/>
                      <a:pt x="15" y="239"/>
                      <a:pt x="0" y="535"/>
                    </a:cubicBezTo>
                    <a:cubicBezTo>
                      <a:pt x="0" y="748"/>
                      <a:pt x="92" y="915"/>
                      <a:pt x="244" y="1037"/>
                    </a:cubicBezTo>
                    <a:cubicBezTo>
                      <a:pt x="138" y="1190"/>
                      <a:pt x="92" y="1357"/>
                      <a:pt x="61" y="1571"/>
                    </a:cubicBezTo>
                    <a:cubicBezTo>
                      <a:pt x="46" y="2165"/>
                      <a:pt x="503" y="2652"/>
                      <a:pt x="1097" y="2698"/>
                    </a:cubicBezTo>
                    <a:cubicBezTo>
                      <a:pt x="1107" y="2698"/>
                      <a:pt x="1117" y="2698"/>
                      <a:pt x="1126" y="2698"/>
                    </a:cubicBezTo>
                    <a:cubicBezTo>
                      <a:pt x="1707" y="2698"/>
                      <a:pt x="2179" y="2247"/>
                      <a:pt x="2194" y="1662"/>
                    </a:cubicBezTo>
                    <a:cubicBezTo>
                      <a:pt x="2255" y="1053"/>
                      <a:pt x="1798" y="550"/>
                      <a:pt x="1219" y="535"/>
                    </a:cubicBezTo>
                    <a:lnTo>
                      <a:pt x="1113" y="535"/>
                    </a:lnTo>
                    <a:cubicBezTo>
                      <a:pt x="1097" y="260"/>
                      <a:pt x="869" y="32"/>
                      <a:pt x="579" y="1"/>
                    </a:cubicBezTo>
                    <a:cubicBezTo>
                      <a:pt x="570" y="1"/>
                      <a:pt x="561" y="1"/>
                      <a:pt x="552" y="1"/>
                    </a:cubicBezTo>
                    <a:close/>
                    <a:moveTo>
                      <a:pt x="6157" y="2319"/>
                    </a:moveTo>
                    <a:cubicBezTo>
                      <a:pt x="6062" y="2319"/>
                      <a:pt x="5967" y="2343"/>
                      <a:pt x="5881" y="2393"/>
                    </a:cubicBezTo>
                    <a:cubicBezTo>
                      <a:pt x="5699" y="2485"/>
                      <a:pt x="5607" y="2668"/>
                      <a:pt x="5592" y="2866"/>
                    </a:cubicBezTo>
                    <a:cubicBezTo>
                      <a:pt x="5424" y="2866"/>
                      <a:pt x="5226" y="2896"/>
                      <a:pt x="5059" y="3003"/>
                    </a:cubicBezTo>
                    <a:cubicBezTo>
                      <a:pt x="4541" y="3307"/>
                      <a:pt x="4373" y="3947"/>
                      <a:pt x="4663" y="4465"/>
                    </a:cubicBezTo>
                    <a:cubicBezTo>
                      <a:pt x="4867" y="4813"/>
                      <a:pt x="5222" y="5003"/>
                      <a:pt x="5590" y="5003"/>
                    </a:cubicBezTo>
                    <a:cubicBezTo>
                      <a:pt x="5771" y="5003"/>
                      <a:pt x="5955" y="4957"/>
                      <a:pt x="6125" y="4862"/>
                    </a:cubicBezTo>
                    <a:cubicBezTo>
                      <a:pt x="6643" y="4557"/>
                      <a:pt x="6811" y="3917"/>
                      <a:pt x="6521" y="3399"/>
                    </a:cubicBezTo>
                    <a:cubicBezTo>
                      <a:pt x="6521" y="3353"/>
                      <a:pt x="6506" y="3338"/>
                      <a:pt x="6491" y="3323"/>
                    </a:cubicBezTo>
                    <a:cubicBezTo>
                      <a:pt x="6719" y="3155"/>
                      <a:pt x="6796" y="2835"/>
                      <a:pt x="6643" y="2591"/>
                    </a:cubicBezTo>
                    <a:cubicBezTo>
                      <a:pt x="6541" y="2418"/>
                      <a:pt x="6350" y="2319"/>
                      <a:pt x="6157" y="23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78" name="Google Shape;578;p1"/>
          <p:cNvSpPr/>
          <p:nvPr/>
        </p:nvSpPr>
        <p:spPr>
          <a:xfrm>
            <a:off x="1731310" y="398090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9" name="Google Shape;57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13" y="1249477"/>
            <a:ext cx="4336276" cy="121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"/>
          <p:cNvSpPr txBox="1">
            <a:spLocks noGrp="1"/>
          </p:cNvSpPr>
          <p:nvPr>
            <p:ph type="title"/>
          </p:nvPr>
        </p:nvSpPr>
        <p:spPr>
          <a:xfrm>
            <a:off x="713225" y="1434150"/>
            <a:ext cx="33864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2800"/>
              <a:t>This company is a</a:t>
            </a:r>
            <a:endParaRPr sz="2600"/>
          </a:p>
        </p:txBody>
      </p:sp>
      <p:sp>
        <p:nvSpPr>
          <p:cNvPr id="585" name="Google Shape;585;p4"/>
          <p:cNvSpPr txBox="1">
            <a:spLocks noGrp="1"/>
          </p:cNvSpPr>
          <p:nvPr>
            <p:ph type="subTitle" idx="1"/>
          </p:nvPr>
        </p:nvSpPr>
        <p:spPr>
          <a:xfrm>
            <a:off x="713225" y="2033249"/>
            <a:ext cx="3386400" cy="16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</a:pPr>
            <a:r>
              <a:rPr lang="en" b="1"/>
              <a:t>Renewable energy (RE) solution provider 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Engineering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Procurement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Construction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Commissioning (EPCC) of solar photovoltaic (PV) systems and power plants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 and environmental consulting services</a:t>
            </a:r>
            <a:endParaRPr/>
          </a:p>
        </p:txBody>
      </p:sp>
      <p:pic>
        <p:nvPicPr>
          <p:cNvPr id="586" name="Google Shape;586;p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1939" r="12964"/>
          <a:stretch/>
        </p:blipFill>
        <p:spPr>
          <a:xfrm>
            <a:off x="4247375" y="242800"/>
            <a:ext cx="4550400" cy="4646100"/>
          </a:xfrm>
          <a:prstGeom prst="roundRect">
            <a:avLst>
              <a:gd name="adj" fmla="val 5040"/>
            </a:avLst>
          </a:prstGeom>
          <a:noFill/>
          <a:ln>
            <a:noFill/>
          </a:ln>
        </p:spPr>
      </p:pic>
      <p:grpSp>
        <p:nvGrpSpPr>
          <p:cNvPr id="587" name="Google Shape;587;p4"/>
          <p:cNvGrpSpPr/>
          <p:nvPr/>
        </p:nvGrpSpPr>
        <p:grpSpPr>
          <a:xfrm>
            <a:off x="1478642" y="4527062"/>
            <a:ext cx="687704" cy="153887"/>
            <a:chOff x="5906767" y="105437"/>
            <a:chExt cx="687704" cy="153887"/>
          </a:xfrm>
        </p:grpSpPr>
        <p:sp>
          <p:nvSpPr>
            <p:cNvPr id="588" name="Google Shape;588;p4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p4"/>
          <p:cNvSpPr/>
          <p:nvPr/>
        </p:nvSpPr>
        <p:spPr>
          <a:xfrm>
            <a:off x="2827297" y="419482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1" name="Google Shape;59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319" y="835051"/>
            <a:ext cx="2141286" cy="5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6"/>
          <p:cNvGrpSpPr/>
          <p:nvPr/>
        </p:nvGrpSpPr>
        <p:grpSpPr>
          <a:xfrm>
            <a:off x="5219243" y="2690508"/>
            <a:ext cx="3878545" cy="3194327"/>
            <a:chOff x="2525818" y="2829282"/>
            <a:chExt cx="3878545" cy="3194327"/>
          </a:xfrm>
        </p:grpSpPr>
        <p:sp>
          <p:nvSpPr>
            <p:cNvPr id="597" name="Google Shape;597;p6"/>
            <p:cNvSpPr/>
            <p:nvPr/>
          </p:nvSpPr>
          <p:spPr>
            <a:xfrm rot="159668">
              <a:off x="2560103" y="4370611"/>
              <a:ext cx="3809974" cy="1565396"/>
            </a:xfrm>
            <a:custGeom>
              <a:avLst/>
              <a:gdLst/>
              <a:ahLst/>
              <a:cxnLst/>
              <a:rect l="l" t="t" r="r" b="b"/>
              <a:pathLst>
                <a:path w="30960" h="23708" extrusionOk="0">
                  <a:moveTo>
                    <a:pt x="30274" y="8761"/>
                  </a:moveTo>
                  <a:cubicBezTo>
                    <a:pt x="28842" y="2926"/>
                    <a:pt x="22291" y="0"/>
                    <a:pt x="17019" y="2849"/>
                  </a:cubicBezTo>
                  <a:cubicBezTo>
                    <a:pt x="16958" y="2895"/>
                    <a:pt x="16882" y="2926"/>
                    <a:pt x="16821" y="2941"/>
                  </a:cubicBezTo>
                  <a:cubicBezTo>
                    <a:pt x="14658" y="4160"/>
                    <a:pt x="11839" y="4449"/>
                    <a:pt x="9340" y="4495"/>
                  </a:cubicBezTo>
                  <a:cubicBezTo>
                    <a:pt x="3505" y="4571"/>
                    <a:pt x="2636" y="7633"/>
                    <a:pt x="1890" y="10071"/>
                  </a:cubicBezTo>
                  <a:cubicBezTo>
                    <a:pt x="1" y="16287"/>
                    <a:pt x="5516" y="20889"/>
                    <a:pt x="10513" y="22290"/>
                  </a:cubicBezTo>
                  <a:cubicBezTo>
                    <a:pt x="15541" y="23707"/>
                    <a:pt x="24226" y="23418"/>
                    <a:pt x="28797" y="17430"/>
                  </a:cubicBezTo>
                  <a:cubicBezTo>
                    <a:pt x="30960" y="14642"/>
                    <a:pt x="30914" y="11397"/>
                    <a:pt x="30274" y="8761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98" name="Google Shape;598;p6"/>
            <p:cNvGrpSpPr/>
            <p:nvPr/>
          </p:nvGrpSpPr>
          <p:grpSpPr>
            <a:xfrm>
              <a:off x="3159998" y="4147083"/>
              <a:ext cx="526112" cy="825045"/>
              <a:chOff x="442219" y="2897626"/>
              <a:chExt cx="208417" cy="326838"/>
            </a:xfrm>
          </p:grpSpPr>
          <p:sp>
            <p:nvSpPr>
              <p:cNvPr id="599" name="Google Shape;599;p6"/>
              <p:cNvSpPr/>
              <p:nvPr/>
            </p:nvSpPr>
            <p:spPr>
              <a:xfrm>
                <a:off x="464587" y="2897626"/>
                <a:ext cx="157621" cy="231734"/>
              </a:xfrm>
              <a:custGeom>
                <a:avLst/>
                <a:gdLst/>
                <a:ahLst/>
                <a:cxnLst/>
                <a:rect l="l" t="t" r="r" b="b"/>
                <a:pathLst>
                  <a:path w="5151" h="7573" extrusionOk="0">
                    <a:moveTo>
                      <a:pt x="2515" y="1"/>
                    </a:moveTo>
                    <a:cubicBezTo>
                      <a:pt x="1860" y="1"/>
                      <a:pt x="1326" y="534"/>
                      <a:pt x="1326" y="1189"/>
                    </a:cubicBezTo>
                    <a:cubicBezTo>
                      <a:pt x="1326" y="1555"/>
                      <a:pt x="1494" y="1905"/>
                      <a:pt x="1738" y="2103"/>
                    </a:cubicBezTo>
                    <a:cubicBezTo>
                      <a:pt x="1661" y="2317"/>
                      <a:pt x="1601" y="2530"/>
                      <a:pt x="1601" y="2758"/>
                    </a:cubicBezTo>
                    <a:cubicBezTo>
                      <a:pt x="671" y="3109"/>
                      <a:pt x="1" y="4038"/>
                      <a:pt x="1" y="5074"/>
                    </a:cubicBezTo>
                    <a:cubicBezTo>
                      <a:pt x="1" y="6476"/>
                      <a:pt x="1128" y="7573"/>
                      <a:pt x="2499" y="7573"/>
                    </a:cubicBezTo>
                    <a:cubicBezTo>
                      <a:pt x="3871" y="7573"/>
                      <a:pt x="4998" y="6445"/>
                      <a:pt x="4998" y="5074"/>
                    </a:cubicBezTo>
                    <a:cubicBezTo>
                      <a:pt x="4998" y="4663"/>
                      <a:pt x="4876" y="4236"/>
                      <a:pt x="4693" y="3901"/>
                    </a:cubicBezTo>
                    <a:cubicBezTo>
                      <a:pt x="4983" y="3612"/>
                      <a:pt x="5150" y="3215"/>
                      <a:pt x="5150" y="2774"/>
                    </a:cubicBezTo>
                    <a:cubicBezTo>
                      <a:pt x="5150" y="1920"/>
                      <a:pt x="4541" y="1189"/>
                      <a:pt x="3718" y="1037"/>
                    </a:cubicBezTo>
                    <a:cubicBezTo>
                      <a:pt x="3642" y="442"/>
                      <a:pt x="3124" y="1"/>
                      <a:pt x="25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6"/>
              <p:cNvSpPr/>
              <p:nvPr/>
            </p:nvSpPr>
            <p:spPr>
              <a:xfrm>
                <a:off x="539190" y="3017914"/>
                <a:ext cx="4682" cy="20655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6750" extrusionOk="0">
                    <a:moveTo>
                      <a:pt x="77" y="1"/>
                    </a:moveTo>
                    <a:cubicBezTo>
                      <a:pt x="46" y="1"/>
                      <a:pt x="0" y="46"/>
                      <a:pt x="0" y="77"/>
                    </a:cubicBezTo>
                    <a:lnTo>
                      <a:pt x="0" y="6674"/>
                    </a:lnTo>
                    <a:cubicBezTo>
                      <a:pt x="0" y="6704"/>
                      <a:pt x="46" y="6750"/>
                      <a:pt x="77" y="6750"/>
                    </a:cubicBezTo>
                    <a:cubicBezTo>
                      <a:pt x="122" y="6750"/>
                      <a:pt x="153" y="6704"/>
                      <a:pt x="153" y="6674"/>
                    </a:cubicBezTo>
                    <a:lnTo>
                      <a:pt x="153" y="77"/>
                    </a:lnTo>
                    <a:cubicBezTo>
                      <a:pt x="153" y="46"/>
                      <a:pt x="122" y="1"/>
                      <a:pt x="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6"/>
              <p:cNvSpPr/>
              <p:nvPr/>
            </p:nvSpPr>
            <p:spPr>
              <a:xfrm>
                <a:off x="538731" y="3061244"/>
                <a:ext cx="100735" cy="96115"/>
              </a:xfrm>
              <a:custGeom>
                <a:avLst/>
                <a:gdLst/>
                <a:ahLst/>
                <a:cxnLst/>
                <a:rect l="l" t="t" r="r" b="b"/>
                <a:pathLst>
                  <a:path w="3292" h="3141" extrusionOk="0">
                    <a:moveTo>
                      <a:pt x="3190" y="0"/>
                    </a:moveTo>
                    <a:cubicBezTo>
                      <a:pt x="3160" y="0"/>
                      <a:pt x="3133" y="13"/>
                      <a:pt x="3124" y="32"/>
                    </a:cubicBezTo>
                    <a:lnTo>
                      <a:pt x="1768" y="2363"/>
                    </a:lnTo>
                    <a:lnTo>
                      <a:pt x="61" y="2972"/>
                    </a:lnTo>
                    <a:cubicBezTo>
                      <a:pt x="15" y="2988"/>
                      <a:pt x="0" y="3033"/>
                      <a:pt x="15" y="3064"/>
                    </a:cubicBezTo>
                    <a:cubicBezTo>
                      <a:pt x="46" y="3094"/>
                      <a:pt x="61" y="3125"/>
                      <a:pt x="92" y="3125"/>
                    </a:cubicBezTo>
                    <a:cubicBezTo>
                      <a:pt x="92" y="3125"/>
                      <a:pt x="122" y="3125"/>
                      <a:pt x="107" y="3140"/>
                    </a:cubicBezTo>
                    <a:lnTo>
                      <a:pt x="1874" y="2515"/>
                    </a:lnTo>
                    <a:cubicBezTo>
                      <a:pt x="1890" y="2500"/>
                      <a:pt x="1905" y="2500"/>
                      <a:pt x="1905" y="2470"/>
                    </a:cubicBezTo>
                    <a:lnTo>
                      <a:pt x="3261" y="123"/>
                    </a:lnTo>
                    <a:cubicBezTo>
                      <a:pt x="3291" y="93"/>
                      <a:pt x="3276" y="32"/>
                      <a:pt x="3246" y="17"/>
                    </a:cubicBezTo>
                    <a:cubicBezTo>
                      <a:pt x="3228" y="5"/>
                      <a:pt x="3208" y="0"/>
                      <a:pt x="31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6"/>
              <p:cNvSpPr/>
              <p:nvPr/>
            </p:nvSpPr>
            <p:spPr>
              <a:xfrm>
                <a:off x="473461" y="3000962"/>
                <a:ext cx="70411" cy="93452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054" extrusionOk="0">
                    <a:moveTo>
                      <a:pt x="85" y="1"/>
                    </a:moveTo>
                    <a:cubicBezTo>
                      <a:pt x="76" y="1"/>
                      <a:pt x="68" y="2"/>
                      <a:pt x="61" y="6"/>
                    </a:cubicBezTo>
                    <a:cubicBezTo>
                      <a:pt x="15" y="21"/>
                      <a:pt x="0" y="67"/>
                      <a:pt x="15" y="97"/>
                    </a:cubicBezTo>
                    <a:lnTo>
                      <a:pt x="594" y="1743"/>
                    </a:lnTo>
                    <a:cubicBezTo>
                      <a:pt x="594" y="1758"/>
                      <a:pt x="594" y="1773"/>
                      <a:pt x="610" y="1773"/>
                    </a:cubicBezTo>
                    <a:lnTo>
                      <a:pt x="2179" y="3038"/>
                    </a:lnTo>
                    <a:cubicBezTo>
                      <a:pt x="2194" y="3053"/>
                      <a:pt x="2209" y="3053"/>
                      <a:pt x="2225" y="3053"/>
                    </a:cubicBezTo>
                    <a:cubicBezTo>
                      <a:pt x="2255" y="3053"/>
                      <a:pt x="2270" y="3053"/>
                      <a:pt x="2286" y="3038"/>
                    </a:cubicBezTo>
                    <a:cubicBezTo>
                      <a:pt x="2301" y="2992"/>
                      <a:pt x="2301" y="2931"/>
                      <a:pt x="2270" y="2916"/>
                    </a:cubicBezTo>
                    <a:lnTo>
                      <a:pt x="732" y="1682"/>
                    </a:lnTo>
                    <a:lnTo>
                      <a:pt x="153" y="67"/>
                    </a:lnTo>
                    <a:cubicBezTo>
                      <a:pt x="141" y="20"/>
                      <a:pt x="112" y="1"/>
                      <a:pt x="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6"/>
              <p:cNvSpPr/>
              <p:nvPr/>
            </p:nvSpPr>
            <p:spPr>
              <a:xfrm>
                <a:off x="442219" y="2975931"/>
                <a:ext cx="208417" cy="153092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5003" extrusionOk="0">
                    <a:moveTo>
                      <a:pt x="552" y="1"/>
                    </a:moveTo>
                    <a:cubicBezTo>
                      <a:pt x="259" y="1"/>
                      <a:pt x="15" y="239"/>
                      <a:pt x="0" y="535"/>
                    </a:cubicBezTo>
                    <a:cubicBezTo>
                      <a:pt x="0" y="748"/>
                      <a:pt x="92" y="915"/>
                      <a:pt x="244" y="1037"/>
                    </a:cubicBezTo>
                    <a:cubicBezTo>
                      <a:pt x="138" y="1190"/>
                      <a:pt x="92" y="1357"/>
                      <a:pt x="61" y="1571"/>
                    </a:cubicBezTo>
                    <a:cubicBezTo>
                      <a:pt x="46" y="2165"/>
                      <a:pt x="503" y="2652"/>
                      <a:pt x="1097" y="2698"/>
                    </a:cubicBezTo>
                    <a:cubicBezTo>
                      <a:pt x="1107" y="2698"/>
                      <a:pt x="1117" y="2698"/>
                      <a:pt x="1126" y="2698"/>
                    </a:cubicBezTo>
                    <a:cubicBezTo>
                      <a:pt x="1707" y="2698"/>
                      <a:pt x="2179" y="2247"/>
                      <a:pt x="2194" y="1662"/>
                    </a:cubicBezTo>
                    <a:cubicBezTo>
                      <a:pt x="2255" y="1053"/>
                      <a:pt x="1798" y="550"/>
                      <a:pt x="1219" y="535"/>
                    </a:cubicBezTo>
                    <a:lnTo>
                      <a:pt x="1113" y="535"/>
                    </a:lnTo>
                    <a:cubicBezTo>
                      <a:pt x="1097" y="260"/>
                      <a:pt x="869" y="32"/>
                      <a:pt x="579" y="1"/>
                    </a:cubicBezTo>
                    <a:cubicBezTo>
                      <a:pt x="570" y="1"/>
                      <a:pt x="561" y="1"/>
                      <a:pt x="552" y="1"/>
                    </a:cubicBezTo>
                    <a:close/>
                    <a:moveTo>
                      <a:pt x="6157" y="2319"/>
                    </a:moveTo>
                    <a:cubicBezTo>
                      <a:pt x="6062" y="2319"/>
                      <a:pt x="5967" y="2343"/>
                      <a:pt x="5881" y="2393"/>
                    </a:cubicBezTo>
                    <a:cubicBezTo>
                      <a:pt x="5699" y="2485"/>
                      <a:pt x="5607" y="2668"/>
                      <a:pt x="5592" y="2866"/>
                    </a:cubicBezTo>
                    <a:cubicBezTo>
                      <a:pt x="5424" y="2866"/>
                      <a:pt x="5226" y="2896"/>
                      <a:pt x="5059" y="3003"/>
                    </a:cubicBezTo>
                    <a:cubicBezTo>
                      <a:pt x="4541" y="3307"/>
                      <a:pt x="4373" y="3947"/>
                      <a:pt x="4663" y="4465"/>
                    </a:cubicBezTo>
                    <a:cubicBezTo>
                      <a:pt x="4867" y="4813"/>
                      <a:pt x="5222" y="5003"/>
                      <a:pt x="5590" y="5003"/>
                    </a:cubicBezTo>
                    <a:cubicBezTo>
                      <a:pt x="5771" y="5003"/>
                      <a:pt x="5955" y="4957"/>
                      <a:pt x="6125" y="4862"/>
                    </a:cubicBezTo>
                    <a:cubicBezTo>
                      <a:pt x="6643" y="4557"/>
                      <a:pt x="6811" y="3917"/>
                      <a:pt x="6521" y="3399"/>
                    </a:cubicBezTo>
                    <a:cubicBezTo>
                      <a:pt x="6521" y="3353"/>
                      <a:pt x="6506" y="3338"/>
                      <a:pt x="6491" y="3323"/>
                    </a:cubicBezTo>
                    <a:cubicBezTo>
                      <a:pt x="6719" y="3155"/>
                      <a:pt x="6796" y="2835"/>
                      <a:pt x="6643" y="2591"/>
                    </a:cubicBezTo>
                    <a:cubicBezTo>
                      <a:pt x="6541" y="2418"/>
                      <a:pt x="6350" y="2319"/>
                      <a:pt x="6157" y="23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4" name="Google Shape;604;p6"/>
            <p:cNvGrpSpPr/>
            <p:nvPr/>
          </p:nvGrpSpPr>
          <p:grpSpPr>
            <a:xfrm>
              <a:off x="3876778" y="2829282"/>
              <a:ext cx="1686366" cy="2210980"/>
              <a:chOff x="3876778" y="2829282"/>
              <a:chExt cx="1686366" cy="2210980"/>
            </a:xfrm>
          </p:grpSpPr>
          <p:sp>
            <p:nvSpPr>
              <p:cNvPr id="605" name="Google Shape;605;p6"/>
              <p:cNvSpPr/>
              <p:nvPr/>
            </p:nvSpPr>
            <p:spPr>
              <a:xfrm>
                <a:off x="4957532" y="3368485"/>
                <a:ext cx="328799" cy="339699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6077" extrusionOk="0">
                    <a:moveTo>
                      <a:pt x="4905" y="1"/>
                    </a:moveTo>
                    <a:cubicBezTo>
                      <a:pt x="4588" y="1"/>
                      <a:pt x="4289" y="174"/>
                      <a:pt x="4145" y="486"/>
                    </a:cubicBezTo>
                    <a:cubicBezTo>
                      <a:pt x="4145" y="501"/>
                      <a:pt x="4130" y="516"/>
                      <a:pt x="4130" y="531"/>
                    </a:cubicBezTo>
                    <a:cubicBezTo>
                      <a:pt x="3905" y="467"/>
                      <a:pt x="3667" y="428"/>
                      <a:pt x="3423" y="428"/>
                    </a:cubicBezTo>
                    <a:cubicBezTo>
                      <a:pt x="3205" y="428"/>
                      <a:pt x="2982" y="459"/>
                      <a:pt x="2758" y="531"/>
                    </a:cubicBezTo>
                    <a:cubicBezTo>
                      <a:pt x="2560" y="592"/>
                      <a:pt x="2378" y="745"/>
                      <a:pt x="2179" y="912"/>
                    </a:cubicBezTo>
                    <a:cubicBezTo>
                      <a:pt x="1981" y="1065"/>
                      <a:pt x="1920" y="1217"/>
                      <a:pt x="1783" y="1415"/>
                    </a:cubicBezTo>
                    <a:cubicBezTo>
                      <a:pt x="1692" y="1567"/>
                      <a:pt x="1616" y="1720"/>
                      <a:pt x="1570" y="1857"/>
                    </a:cubicBezTo>
                    <a:cubicBezTo>
                      <a:pt x="1311" y="2801"/>
                      <a:pt x="656" y="3761"/>
                      <a:pt x="1" y="3792"/>
                    </a:cubicBezTo>
                    <a:cubicBezTo>
                      <a:pt x="184" y="4843"/>
                      <a:pt x="991" y="4904"/>
                      <a:pt x="991" y="4904"/>
                    </a:cubicBezTo>
                    <a:cubicBezTo>
                      <a:pt x="991" y="4904"/>
                      <a:pt x="1265" y="4691"/>
                      <a:pt x="1524" y="4310"/>
                    </a:cubicBezTo>
                    <a:lnTo>
                      <a:pt x="1524" y="4310"/>
                    </a:lnTo>
                    <a:cubicBezTo>
                      <a:pt x="1372" y="4645"/>
                      <a:pt x="991" y="4980"/>
                      <a:pt x="991" y="4980"/>
                    </a:cubicBezTo>
                    <a:cubicBezTo>
                      <a:pt x="991" y="4980"/>
                      <a:pt x="1265" y="5361"/>
                      <a:pt x="1692" y="5483"/>
                    </a:cubicBezTo>
                    <a:cubicBezTo>
                      <a:pt x="2024" y="5598"/>
                      <a:pt x="2976" y="6076"/>
                      <a:pt x="3697" y="6076"/>
                    </a:cubicBezTo>
                    <a:cubicBezTo>
                      <a:pt x="3837" y="6076"/>
                      <a:pt x="3968" y="6058"/>
                      <a:pt x="4084" y="6016"/>
                    </a:cubicBezTo>
                    <a:cubicBezTo>
                      <a:pt x="3962" y="5620"/>
                      <a:pt x="4312" y="4706"/>
                      <a:pt x="4312" y="4706"/>
                    </a:cubicBezTo>
                    <a:lnTo>
                      <a:pt x="4312" y="4706"/>
                    </a:lnTo>
                    <a:cubicBezTo>
                      <a:pt x="4312" y="4706"/>
                      <a:pt x="3977" y="5849"/>
                      <a:pt x="4282" y="6001"/>
                    </a:cubicBezTo>
                    <a:cubicBezTo>
                      <a:pt x="4349" y="6020"/>
                      <a:pt x="4418" y="6028"/>
                      <a:pt x="4488" y="6028"/>
                    </a:cubicBezTo>
                    <a:cubicBezTo>
                      <a:pt x="4991" y="6028"/>
                      <a:pt x="5531" y="5605"/>
                      <a:pt x="5531" y="5605"/>
                    </a:cubicBezTo>
                    <a:cubicBezTo>
                      <a:pt x="5531" y="5605"/>
                      <a:pt x="4952" y="4950"/>
                      <a:pt x="5455" y="3015"/>
                    </a:cubicBezTo>
                    <a:cubicBezTo>
                      <a:pt x="5592" y="2466"/>
                      <a:pt x="5531" y="1948"/>
                      <a:pt x="5333" y="1522"/>
                    </a:cubicBezTo>
                    <a:cubicBezTo>
                      <a:pt x="5486" y="1491"/>
                      <a:pt x="5623" y="1354"/>
                      <a:pt x="5699" y="1186"/>
                    </a:cubicBezTo>
                    <a:cubicBezTo>
                      <a:pt x="5882" y="760"/>
                      <a:pt x="5699" y="287"/>
                      <a:pt x="5257" y="74"/>
                    </a:cubicBezTo>
                    <a:cubicBezTo>
                      <a:pt x="5142" y="25"/>
                      <a:pt x="5022" y="1"/>
                      <a:pt x="49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6"/>
              <p:cNvSpPr/>
              <p:nvPr/>
            </p:nvSpPr>
            <p:spPr>
              <a:xfrm>
                <a:off x="4042854" y="3877670"/>
                <a:ext cx="536576" cy="1150684"/>
              </a:xfrm>
              <a:custGeom>
                <a:avLst/>
                <a:gdLst/>
                <a:ahLst/>
                <a:cxnLst/>
                <a:rect l="l" t="t" r="r" b="b"/>
                <a:pathLst>
                  <a:path w="9599" h="20585" extrusionOk="0">
                    <a:moveTo>
                      <a:pt x="5089" y="7679"/>
                    </a:moveTo>
                    <a:cubicBezTo>
                      <a:pt x="5546" y="9538"/>
                      <a:pt x="5638" y="11488"/>
                      <a:pt x="5333" y="13392"/>
                    </a:cubicBezTo>
                    <a:cubicBezTo>
                      <a:pt x="4967" y="15678"/>
                      <a:pt x="4571" y="17978"/>
                      <a:pt x="4480" y="18588"/>
                    </a:cubicBezTo>
                    <a:cubicBezTo>
                      <a:pt x="4434" y="18542"/>
                      <a:pt x="4404" y="18527"/>
                      <a:pt x="4343" y="18512"/>
                    </a:cubicBezTo>
                    <a:lnTo>
                      <a:pt x="3413" y="17994"/>
                    </a:lnTo>
                    <a:cubicBezTo>
                      <a:pt x="3413" y="17917"/>
                      <a:pt x="3626" y="15525"/>
                      <a:pt x="3672" y="15068"/>
                    </a:cubicBezTo>
                    <a:cubicBezTo>
                      <a:pt x="3703" y="14870"/>
                      <a:pt x="4723" y="10132"/>
                      <a:pt x="5028" y="8547"/>
                    </a:cubicBezTo>
                    <a:cubicBezTo>
                      <a:pt x="5043" y="8486"/>
                      <a:pt x="5074" y="8167"/>
                      <a:pt x="5089" y="7679"/>
                    </a:cubicBezTo>
                    <a:close/>
                    <a:moveTo>
                      <a:pt x="655" y="0"/>
                    </a:moveTo>
                    <a:cubicBezTo>
                      <a:pt x="747" y="259"/>
                      <a:pt x="1280" y="4738"/>
                      <a:pt x="1539" y="6963"/>
                    </a:cubicBezTo>
                    <a:cubicBezTo>
                      <a:pt x="1646" y="7831"/>
                      <a:pt x="1646" y="8685"/>
                      <a:pt x="1509" y="9538"/>
                    </a:cubicBezTo>
                    <a:cubicBezTo>
                      <a:pt x="1067" y="12478"/>
                      <a:pt x="46" y="18999"/>
                      <a:pt x="46" y="19075"/>
                    </a:cubicBezTo>
                    <a:cubicBezTo>
                      <a:pt x="0" y="19807"/>
                      <a:pt x="579" y="20431"/>
                      <a:pt x="1295" y="20477"/>
                    </a:cubicBezTo>
                    <a:lnTo>
                      <a:pt x="3794" y="20584"/>
                    </a:lnTo>
                    <a:cubicBezTo>
                      <a:pt x="3809" y="20584"/>
                      <a:pt x="3824" y="20585"/>
                      <a:pt x="3838" y="20585"/>
                    </a:cubicBezTo>
                    <a:cubicBezTo>
                      <a:pt x="4204" y="20585"/>
                      <a:pt x="4564" y="20404"/>
                      <a:pt x="4769" y="20096"/>
                    </a:cubicBezTo>
                    <a:cubicBezTo>
                      <a:pt x="5013" y="20340"/>
                      <a:pt x="5348" y="20492"/>
                      <a:pt x="5714" y="20492"/>
                    </a:cubicBezTo>
                    <a:lnTo>
                      <a:pt x="8456" y="20447"/>
                    </a:lnTo>
                    <a:cubicBezTo>
                      <a:pt x="8837" y="20447"/>
                      <a:pt x="9188" y="20218"/>
                      <a:pt x="9355" y="19868"/>
                    </a:cubicBezTo>
                    <a:cubicBezTo>
                      <a:pt x="9599" y="19380"/>
                      <a:pt x="9370" y="18801"/>
                      <a:pt x="8852" y="18542"/>
                    </a:cubicBezTo>
                    <a:lnTo>
                      <a:pt x="7710" y="18009"/>
                    </a:lnTo>
                    <a:cubicBezTo>
                      <a:pt x="7710" y="18009"/>
                      <a:pt x="8228" y="13743"/>
                      <a:pt x="8593" y="10772"/>
                    </a:cubicBezTo>
                    <a:cubicBezTo>
                      <a:pt x="8822" y="8928"/>
                      <a:pt x="8746" y="7039"/>
                      <a:pt x="8365" y="5211"/>
                    </a:cubicBezTo>
                    <a:cubicBezTo>
                      <a:pt x="7923" y="3062"/>
                      <a:pt x="7375" y="396"/>
                      <a:pt x="7283" y="168"/>
                    </a:cubicBezTo>
                    <a:cubicBezTo>
                      <a:pt x="7275" y="160"/>
                      <a:pt x="7213" y="156"/>
                      <a:pt x="7109" y="156"/>
                    </a:cubicBezTo>
                    <a:cubicBezTo>
                      <a:pt x="6807" y="156"/>
                      <a:pt x="6151" y="187"/>
                      <a:pt x="5394" y="244"/>
                    </a:cubicBezTo>
                    <a:cubicBezTo>
                      <a:pt x="5394" y="91"/>
                      <a:pt x="5409" y="0"/>
                      <a:pt x="5409" y="0"/>
                    </a:cubicBez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6"/>
              <p:cNvSpPr/>
              <p:nvPr/>
            </p:nvSpPr>
            <p:spPr>
              <a:xfrm>
                <a:off x="4926900" y="4185954"/>
                <a:ext cx="435231" cy="847487"/>
              </a:xfrm>
              <a:custGeom>
                <a:avLst/>
                <a:gdLst/>
                <a:ahLst/>
                <a:cxnLst/>
                <a:rect l="l" t="t" r="r" b="b"/>
                <a:pathLst>
                  <a:path w="7786" h="15161" extrusionOk="0">
                    <a:moveTo>
                      <a:pt x="427" y="0"/>
                    </a:moveTo>
                    <a:cubicBezTo>
                      <a:pt x="427" y="0"/>
                      <a:pt x="153" y="4221"/>
                      <a:pt x="31" y="5988"/>
                    </a:cubicBezTo>
                    <a:cubicBezTo>
                      <a:pt x="0" y="6476"/>
                      <a:pt x="46" y="6994"/>
                      <a:pt x="183" y="7466"/>
                    </a:cubicBezTo>
                    <a:lnTo>
                      <a:pt x="1752" y="13058"/>
                    </a:lnTo>
                    <a:lnTo>
                      <a:pt x="1722" y="13012"/>
                    </a:lnTo>
                    <a:cubicBezTo>
                      <a:pt x="1539" y="13454"/>
                      <a:pt x="1158" y="13774"/>
                      <a:pt x="701" y="13926"/>
                    </a:cubicBezTo>
                    <a:lnTo>
                      <a:pt x="533" y="13987"/>
                    </a:lnTo>
                    <a:lnTo>
                      <a:pt x="533" y="15160"/>
                    </a:lnTo>
                    <a:lnTo>
                      <a:pt x="3992" y="15160"/>
                    </a:lnTo>
                    <a:lnTo>
                      <a:pt x="3870" y="14246"/>
                    </a:lnTo>
                    <a:lnTo>
                      <a:pt x="3901" y="14246"/>
                    </a:lnTo>
                    <a:lnTo>
                      <a:pt x="2849" y="7893"/>
                    </a:lnTo>
                    <a:cubicBezTo>
                      <a:pt x="2727" y="7192"/>
                      <a:pt x="2712" y="6460"/>
                      <a:pt x="2788" y="5744"/>
                    </a:cubicBezTo>
                    <a:cubicBezTo>
                      <a:pt x="3063" y="3840"/>
                      <a:pt x="3504" y="442"/>
                      <a:pt x="3474" y="351"/>
                    </a:cubicBezTo>
                    <a:lnTo>
                      <a:pt x="3504" y="351"/>
                    </a:lnTo>
                    <a:lnTo>
                      <a:pt x="3550" y="5897"/>
                    </a:lnTo>
                    <a:cubicBezTo>
                      <a:pt x="3550" y="6582"/>
                      <a:pt x="3672" y="7283"/>
                      <a:pt x="3885" y="7923"/>
                    </a:cubicBezTo>
                    <a:lnTo>
                      <a:pt x="5897" y="14216"/>
                    </a:lnTo>
                    <a:lnTo>
                      <a:pt x="7786" y="13865"/>
                    </a:lnTo>
                    <a:lnTo>
                      <a:pt x="6643" y="7573"/>
                    </a:lnTo>
                    <a:cubicBezTo>
                      <a:pt x="6567" y="7116"/>
                      <a:pt x="6521" y="6643"/>
                      <a:pt x="6552" y="6201"/>
                    </a:cubicBezTo>
                    <a:lnTo>
                      <a:pt x="6826" y="138"/>
                    </a:lnTo>
                    <a:lnTo>
                      <a:pt x="3474" y="0"/>
                    </a:lnTo>
                    <a:lnTo>
                      <a:pt x="3474" y="33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FF9E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6"/>
              <p:cNvSpPr/>
              <p:nvPr/>
            </p:nvSpPr>
            <p:spPr>
              <a:xfrm>
                <a:off x="4897944" y="4809398"/>
                <a:ext cx="268316" cy="230864"/>
              </a:xfrm>
              <a:custGeom>
                <a:avLst/>
                <a:gdLst/>
                <a:ahLst/>
                <a:cxnLst/>
                <a:rect l="l" t="t" r="r" b="b"/>
                <a:pathLst>
                  <a:path w="4800" h="4130" extrusionOk="0">
                    <a:moveTo>
                      <a:pt x="4190" y="0"/>
                    </a:moveTo>
                    <a:lnTo>
                      <a:pt x="1524" y="107"/>
                    </a:lnTo>
                    <a:lnTo>
                      <a:pt x="1935" y="1783"/>
                    </a:lnTo>
                    <a:lnTo>
                      <a:pt x="1051" y="2087"/>
                    </a:lnTo>
                    <a:cubicBezTo>
                      <a:pt x="1021" y="2087"/>
                      <a:pt x="1006" y="2103"/>
                      <a:pt x="975" y="2103"/>
                    </a:cubicBezTo>
                    <a:cubicBezTo>
                      <a:pt x="0" y="2529"/>
                      <a:pt x="305" y="4129"/>
                      <a:pt x="1326" y="4129"/>
                    </a:cubicBezTo>
                    <a:lnTo>
                      <a:pt x="4099" y="4129"/>
                    </a:lnTo>
                    <a:cubicBezTo>
                      <a:pt x="4510" y="4129"/>
                      <a:pt x="4800" y="3763"/>
                      <a:pt x="4784" y="3352"/>
                    </a:cubicBezTo>
                    <a:cubicBezTo>
                      <a:pt x="4754" y="2941"/>
                      <a:pt x="4708" y="2560"/>
                      <a:pt x="4632" y="2179"/>
                    </a:cubicBezTo>
                    <a:lnTo>
                      <a:pt x="41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6"/>
              <p:cNvSpPr/>
              <p:nvPr/>
            </p:nvSpPr>
            <p:spPr>
              <a:xfrm>
                <a:off x="4632199" y="3222365"/>
                <a:ext cx="169542" cy="152046"/>
              </a:xfrm>
              <a:custGeom>
                <a:avLst/>
                <a:gdLst/>
                <a:ahLst/>
                <a:cxnLst/>
                <a:rect l="l" t="t" r="r" b="b"/>
                <a:pathLst>
                  <a:path w="3033" h="2720" extrusionOk="0">
                    <a:moveTo>
                      <a:pt x="2493" y="0"/>
                    </a:moveTo>
                    <a:cubicBezTo>
                      <a:pt x="2480" y="0"/>
                      <a:pt x="2467" y="2"/>
                      <a:pt x="2454" y="7"/>
                    </a:cubicBezTo>
                    <a:cubicBezTo>
                      <a:pt x="2347" y="22"/>
                      <a:pt x="2271" y="98"/>
                      <a:pt x="2256" y="189"/>
                    </a:cubicBezTo>
                    <a:cubicBezTo>
                      <a:pt x="2240" y="144"/>
                      <a:pt x="2195" y="83"/>
                      <a:pt x="2149" y="68"/>
                    </a:cubicBezTo>
                    <a:cubicBezTo>
                      <a:pt x="2103" y="37"/>
                      <a:pt x="2073" y="22"/>
                      <a:pt x="2027" y="22"/>
                    </a:cubicBezTo>
                    <a:cubicBezTo>
                      <a:pt x="1890" y="22"/>
                      <a:pt x="1875" y="174"/>
                      <a:pt x="1814" y="311"/>
                    </a:cubicBezTo>
                    <a:cubicBezTo>
                      <a:pt x="1722" y="616"/>
                      <a:pt x="1524" y="829"/>
                      <a:pt x="1341" y="997"/>
                    </a:cubicBezTo>
                    <a:cubicBezTo>
                      <a:pt x="1372" y="967"/>
                      <a:pt x="1402" y="921"/>
                      <a:pt x="1402" y="921"/>
                    </a:cubicBezTo>
                    <a:cubicBezTo>
                      <a:pt x="1524" y="753"/>
                      <a:pt x="1570" y="708"/>
                      <a:pt x="1509" y="586"/>
                    </a:cubicBezTo>
                    <a:cubicBezTo>
                      <a:pt x="1494" y="525"/>
                      <a:pt x="1463" y="479"/>
                      <a:pt x="1418" y="464"/>
                    </a:cubicBezTo>
                    <a:cubicBezTo>
                      <a:pt x="1387" y="449"/>
                      <a:pt x="1349" y="441"/>
                      <a:pt x="1311" y="441"/>
                    </a:cubicBezTo>
                    <a:cubicBezTo>
                      <a:pt x="1273" y="441"/>
                      <a:pt x="1235" y="449"/>
                      <a:pt x="1204" y="464"/>
                    </a:cubicBezTo>
                    <a:cubicBezTo>
                      <a:pt x="1174" y="479"/>
                      <a:pt x="214" y="967"/>
                      <a:pt x="31" y="1987"/>
                    </a:cubicBezTo>
                    <a:cubicBezTo>
                      <a:pt x="1" y="2048"/>
                      <a:pt x="31" y="2124"/>
                      <a:pt x="62" y="2155"/>
                    </a:cubicBezTo>
                    <a:cubicBezTo>
                      <a:pt x="62" y="2277"/>
                      <a:pt x="138" y="2414"/>
                      <a:pt x="321" y="2505"/>
                    </a:cubicBezTo>
                    <a:cubicBezTo>
                      <a:pt x="571" y="2663"/>
                      <a:pt x="821" y="2719"/>
                      <a:pt x="1051" y="2719"/>
                    </a:cubicBezTo>
                    <a:cubicBezTo>
                      <a:pt x="1311" y="2719"/>
                      <a:pt x="1544" y="2647"/>
                      <a:pt x="1722" y="2566"/>
                    </a:cubicBezTo>
                    <a:cubicBezTo>
                      <a:pt x="1737" y="2566"/>
                      <a:pt x="1737" y="2566"/>
                      <a:pt x="1753" y="2536"/>
                    </a:cubicBezTo>
                    <a:cubicBezTo>
                      <a:pt x="1783" y="2536"/>
                      <a:pt x="1936" y="2460"/>
                      <a:pt x="2134" y="2307"/>
                    </a:cubicBezTo>
                    <a:cubicBezTo>
                      <a:pt x="2454" y="2079"/>
                      <a:pt x="2865" y="1683"/>
                      <a:pt x="3002" y="1058"/>
                    </a:cubicBezTo>
                    <a:cubicBezTo>
                      <a:pt x="3033" y="951"/>
                      <a:pt x="2987" y="845"/>
                      <a:pt x="2911" y="814"/>
                    </a:cubicBezTo>
                    <a:cubicBezTo>
                      <a:pt x="2926" y="753"/>
                      <a:pt x="2941" y="677"/>
                      <a:pt x="2956" y="601"/>
                    </a:cubicBezTo>
                    <a:cubicBezTo>
                      <a:pt x="2987" y="479"/>
                      <a:pt x="2941" y="388"/>
                      <a:pt x="2850" y="327"/>
                    </a:cubicBezTo>
                    <a:cubicBezTo>
                      <a:pt x="2834" y="311"/>
                      <a:pt x="2804" y="311"/>
                      <a:pt x="2774" y="311"/>
                    </a:cubicBezTo>
                    <a:cubicBezTo>
                      <a:pt x="2728" y="311"/>
                      <a:pt x="2697" y="311"/>
                      <a:pt x="2682" y="357"/>
                    </a:cubicBezTo>
                    <a:lnTo>
                      <a:pt x="2682" y="189"/>
                    </a:lnTo>
                    <a:cubicBezTo>
                      <a:pt x="2682" y="129"/>
                      <a:pt x="2636" y="37"/>
                      <a:pt x="2575" y="22"/>
                    </a:cubicBezTo>
                    <a:cubicBezTo>
                      <a:pt x="2554" y="11"/>
                      <a:pt x="2525" y="0"/>
                      <a:pt x="2493" y="0"/>
                    </a:cubicBezTo>
                    <a:close/>
                  </a:path>
                </a:pathLst>
              </a:custGeom>
              <a:solidFill>
                <a:srgbClr val="FF9E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6"/>
              <p:cNvSpPr/>
              <p:nvPr/>
            </p:nvSpPr>
            <p:spPr>
              <a:xfrm>
                <a:off x="4272824" y="4758250"/>
                <a:ext cx="324495" cy="270049"/>
              </a:xfrm>
              <a:custGeom>
                <a:avLst/>
                <a:gdLst/>
                <a:ahLst/>
                <a:cxnLst/>
                <a:rect l="l" t="t" r="r" b="b"/>
                <a:pathLst>
                  <a:path w="5805" h="4831" extrusionOk="0">
                    <a:moveTo>
                      <a:pt x="533" y="1"/>
                    </a:moveTo>
                    <a:lnTo>
                      <a:pt x="61" y="3932"/>
                    </a:lnTo>
                    <a:cubicBezTo>
                      <a:pt x="0" y="4419"/>
                      <a:pt x="381" y="4831"/>
                      <a:pt x="853" y="4831"/>
                    </a:cubicBezTo>
                    <a:lnTo>
                      <a:pt x="4936" y="4831"/>
                    </a:lnTo>
                    <a:cubicBezTo>
                      <a:pt x="5180" y="4831"/>
                      <a:pt x="5409" y="4663"/>
                      <a:pt x="5454" y="4419"/>
                    </a:cubicBezTo>
                    <a:cubicBezTo>
                      <a:pt x="5805" y="2332"/>
                      <a:pt x="3824" y="2104"/>
                      <a:pt x="3824" y="2104"/>
                    </a:cubicBezTo>
                    <a:lnTo>
                      <a:pt x="4007" y="169"/>
                    </a:lnTo>
                    <a:lnTo>
                      <a:pt x="5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6"/>
              <p:cNvSpPr/>
              <p:nvPr/>
            </p:nvSpPr>
            <p:spPr>
              <a:xfrm>
                <a:off x="4334983" y="4143359"/>
                <a:ext cx="181449" cy="53719"/>
              </a:xfrm>
              <a:custGeom>
                <a:avLst/>
                <a:gdLst/>
                <a:ahLst/>
                <a:cxnLst/>
                <a:rect l="l" t="t" r="r" b="b"/>
                <a:pathLst>
                  <a:path w="3246" h="961" extrusionOk="0">
                    <a:moveTo>
                      <a:pt x="3093" y="1"/>
                    </a:moveTo>
                    <a:lnTo>
                      <a:pt x="0" y="900"/>
                    </a:lnTo>
                    <a:lnTo>
                      <a:pt x="3246" y="961"/>
                    </a:lnTo>
                    <a:lnTo>
                      <a:pt x="309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6"/>
              <p:cNvSpPr/>
              <p:nvPr/>
            </p:nvSpPr>
            <p:spPr>
              <a:xfrm>
                <a:off x="4035196" y="4758250"/>
                <a:ext cx="326228" cy="270049"/>
              </a:xfrm>
              <a:custGeom>
                <a:avLst/>
                <a:gdLst/>
                <a:ahLst/>
                <a:cxnLst/>
                <a:rect l="l" t="t" r="r" b="b"/>
                <a:pathLst>
                  <a:path w="5836" h="4831" extrusionOk="0">
                    <a:moveTo>
                      <a:pt x="533" y="1"/>
                    </a:moveTo>
                    <a:lnTo>
                      <a:pt x="61" y="3932"/>
                    </a:lnTo>
                    <a:cubicBezTo>
                      <a:pt x="0" y="4419"/>
                      <a:pt x="381" y="4831"/>
                      <a:pt x="869" y="4831"/>
                    </a:cubicBezTo>
                    <a:lnTo>
                      <a:pt x="4937" y="4831"/>
                    </a:lnTo>
                    <a:cubicBezTo>
                      <a:pt x="5180" y="4831"/>
                      <a:pt x="5409" y="4663"/>
                      <a:pt x="5455" y="4419"/>
                    </a:cubicBezTo>
                    <a:cubicBezTo>
                      <a:pt x="5836" y="2332"/>
                      <a:pt x="3840" y="2104"/>
                      <a:pt x="3840" y="2104"/>
                    </a:cubicBezTo>
                    <a:lnTo>
                      <a:pt x="4007" y="169"/>
                    </a:lnTo>
                    <a:lnTo>
                      <a:pt x="5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6"/>
              <p:cNvSpPr/>
              <p:nvPr/>
            </p:nvSpPr>
            <p:spPr>
              <a:xfrm>
                <a:off x="4174832" y="4185954"/>
                <a:ext cx="160207" cy="55396"/>
              </a:xfrm>
              <a:custGeom>
                <a:avLst/>
                <a:gdLst/>
                <a:ahLst/>
                <a:cxnLst/>
                <a:rect l="l" t="t" r="r" b="b"/>
                <a:pathLst>
                  <a:path w="2866" h="991" extrusionOk="0">
                    <a:moveTo>
                      <a:pt x="2865" y="0"/>
                    </a:moveTo>
                    <a:lnTo>
                      <a:pt x="1" y="686"/>
                    </a:lnTo>
                    <a:lnTo>
                      <a:pt x="2789" y="991"/>
                    </a:lnTo>
                    <a:lnTo>
                      <a:pt x="286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6"/>
              <p:cNvSpPr/>
              <p:nvPr/>
            </p:nvSpPr>
            <p:spPr>
              <a:xfrm>
                <a:off x="3970465" y="3143099"/>
                <a:ext cx="635406" cy="1088301"/>
              </a:xfrm>
              <a:custGeom>
                <a:avLst/>
                <a:gdLst/>
                <a:ahLst/>
                <a:cxnLst/>
                <a:rect l="l" t="t" r="r" b="b"/>
                <a:pathLst>
                  <a:path w="11367" h="19469" extrusionOk="0">
                    <a:moveTo>
                      <a:pt x="3945" y="1"/>
                    </a:moveTo>
                    <a:cubicBezTo>
                      <a:pt x="2356" y="1"/>
                      <a:pt x="1267" y="1034"/>
                      <a:pt x="1067" y="6361"/>
                    </a:cubicBezTo>
                    <a:cubicBezTo>
                      <a:pt x="1052" y="7519"/>
                      <a:pt x="0" y="17712"/>
                      <a:pt x="46" y="19312"/>
                    </a:cubicBezTo>
                    <a:cubicBezTo>
                      <a:pt x="46" y="19312"/>
                      <a:pt x="1254" y="19468"/>
                      <a:pt x="2864" y="19468"/>
                    </a:cubicBezTo>
                    <a:cubicBezTo>
                      <a:pt x="3766" y="19468"/>
                      <a:pt x="4793" y="19419"/>
                      <a:pt x="5805" y="19266"/>
                    </a:cubicBezTo>
                    <a:cubicBezTo>
                      <a:pt x="8624" y="18839"/>
                      <a:pt x="11336" y="17590"/>
                      <a:pt x="11351" y="17468"/>
                    </a:cubicBezTo>
                    <a:cubicBezTo>
                      <a:pt x="11366" y="17407"/>
                      <a:pt x="8685" y="7885"/>
                      <a:pt x="8532" y="7184"/>
                    </a:cubicBezTo>
                    <a:cubicBezTo>
                      <a:pt x="8075" y="4914"/>
                      <a:pt x="6795" y="358"/>
                      <a:pt x="4647" y="53"/>
                    </a:cubicBezTo>
                    <a:cubicBezTo>
                      <a:pt x="4404" y="21"/>
                      <a:pt x="4170" y="1"/>
                      <a:pt x="39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6"/>
              <p:cNvSpPr/>
              <p:nvPr/>
            </p:nvSpPr>
            <p:spPr>
              <a:xfrm>
                <a:off x="4144200" y="3149472"/>
                <a:ext cx="120966" cy="61377"/>
              </a:xfrm>
              <a:custGeom>
                <a:avLst/>
                <a:gdLst/>
                <a:ahLst/>
                <a:cxnLst/>
                <a:rect l="l" t="t" r="r" b="b"/>
                <a:pathLst>
                  <a:path w="2164" h="1098" extrusionOk="0">
                    <a:moveTo>
                      <a:pt x="2057" y="0"/>
                    </a:moveTo>
                    <a:cubicBezTo>
                      <a:pt x="1996" y="0"/>
                      <a:pt x="1935" y="31"/>
                      <a:pt x="1935" y="92"/>
                    </a:cubicBezTo>
                    <a:cubicBezTo>
                      <a:pt x="1935" y="107"/>
                      <a:pt x="1920" y="793"/>
                      <a:pt x="1158" y="869"/>
                    </a:cubicBezTo>
                    <a:cubicBezTo>
                      <a:pt x="1101" y="877"/>
                      <a:pt x="1047" y="881"/>
                      <a:pt x="996" y="881"/>
                    </a:cubicBezTo>
                    <a:cubicBezTo>
                      <a:pt x="372" y="881"/>
                      <a:pt x="229" y="319"/>
                      <a:pt x="229" y="305"/>
                    </a:cubicBezTo>
                    <a:cubicBezTo>
                      <a:pt x="216" y="255"/>
                      <a:pt x="172" y="225"/>
                      <a:pt x="123" y="225"/>
                    </a:cubicBezTo>
                    <a:cubicBezTo>
                      <a:pt x="113" y="225"/>
                      <a:pt x="102" y="226"/>
                      <a:pt x="92" y="229"/>
                    </a:cubicBezTo>
                    <a:cubicBezTo>
                      <a:pt x="31" y="244"/>
                      <a:pt x="0" y="305"/>
                      <a:pt x="16" y="366"/>
                    </a:cubicBezTo>
                    <a:cubicBezTo>
                      <a:pt x="31" y="366"/>
                      <a:pt x="214" y="1097"/>
                      <a:pt x="1021" y="1097"/>
                    </a:cubicBezTo>
                    <a:lnTo>
                      <a:pt x="1204" y="1097"/>
                    </a:lnTo>
                    <a:cubicBezTo>
                      <a:pt x="2149" y="1006"/>
                      <a:pt x="2164" y="107"/>
                      <a:pt x="2164" y="107"/>
                    </a:cubicBezTo>
                    <a:cubicBezTo>
                      <a:pt x="2164" y="61"/>
                      <a:pt x="2118" y="0"/>
                      <a:pt x="205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6"/>
              <p:cNvSpPr/>
              <p:nvPr/>
            </p:nvSpPr>
            <p:spPr>
              <a:xfrm>
                <a:off x="4055096" y="2860865"/>
                <a:ext cx="247577" cy="246236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4405" extrusionOk="0">
                    <a:moveTo>
                      <a:pt x="2543" y="1"/>
                    </a:moveTo>
                    <a:cubicBezTo>
                      <a:pt x="2136" y="1"/>
                      <a:pt x="1707" y="92"/>
                      <a:pt x="1305" y="288"/>
                    </a:cubicBezTo>
                    <a:cubicBezTo>
                      <a:pt x="1137" y="364"/>
                      <a:pt x="1000" y="471"/>
                      <a:pt x="894" y="608"/>
                    </a:cubicBezTo>
                    <a:cubicBezTo>
                      <a:pt x="680" y="669"/>
                      <a:pt x="482" y="852"/>
                      <a:pt x="330" y="1217"/>
                    </a:cubicBezTo>
                    <a:cubicBezTo>
                      <a:pt x="0" y="2120"/>
                      <a:pt x="762" y="4276"/>
                      <a:pt x="1716" y="4276"/>
                    </a:cubicBezTo>
                    <a:cubicBezTo>
                      <a:pt x="1776" y="4276"/>
                      <a:pt x="1837" y="4267"/>
                      <a:pt x="1899" y="4249"/>
                    </a:cubicBezTo>
                    <a:cubicBezTo>
                      <a:pt x="1918" y="4242"/>
                      <a:pt x="1938" y="4239"/>
                      <a:pt x="1958" y="4239"/>
                    </a:cubicBezTo>
                    <a:cubicBezTo>
                      <a:pt x="2110" y="4239"/>
                      <a:pt x="2303" y="4404"/>
                      <a:pt x="2460" y="4404"/>
                    </a:cubicBezTo>
                    <a:cubicBezTo>
                      <a:pt x="2471" y="4404"/>
                      <a:pt x="2482" y="4403"/>
                      <a:pt x="2493" y="4402"/>
                    </a:cubicBezTo>
                    <a:cubicBezTo>
                      <a:pt x="2920" y="4310"/>
                      <a:pt x="3118" y="3884"/>
                      <a:pt x="3118" y="3366"/>
                    </a:cubicBezTo>
                    <a:cubicBezTo>
                      <a:pt x="3529" y="3198"/>
                      <a:pt x="3971" y="2802"/>
                      <a:pt x="4337" y="1994"/>
                    </a:cubicBezTo>
                    <a:cubicBezTo>
                      <a:pt x="4398" y="1796"/>
                      <a:pt x="4428" y="1568"/>
                      <a:pt x="4413" y="1309"/>
                    </a:cubicBezTo>
                    <a:cubicBezTo>
                      <a:pt x="4328" y="498"/>
                      <a:pt x="3495" y="1"/>
                      <a:pt x="25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6"/>
              <p:cNvSpPr/>
              <p:nvPr/>
            </p:nvSpPr>
            <p:spPr>
              <a:xfrm>
                <a:off x="4127989" y="3008103"/>
                <a:ext cx="132090" cy="19100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3417" extrusionOk="0">
                    <a:moveTo>
                      <a:pt x="1905" y="0"/>
                    </a:moveTo>
                    <a:lnTo>
                      <a:pt x="1" y="320"/>
                    </a:lnTo>
                    <a:lnTo>
                      <a:pt x="382" y="2606"/>
                    </a:lnTo>
                    <a:cubicBezTo>
                      <a:pt x="449" y="3076"/>
                      <a:pt x="849" y="3416"/>
                      <a:pt x="1308" y="3416"/>
                    </a:cubicBezTo>
                    <a:cubicBezTo>
                      <a:pt x="1369" y="3416"/>
                      <a:pt x="1431" y="3410"/>
                      <a:pt x="1494" y="3398"/>
                    </a:cubicBezTo>
                    <a:cubicBezTo>
                      <a:pt x="1997" y="3322"/>
                      <a:pt x="2362" y="2819"/>
                      <a:pt x="2286" y="2286"/>
                    </a:cubicBezTo>
                    <a:lnTo>
                      <a:pt x="2286" y="2240"/>
                    </a:lnTo>
                    <a:lnTo>
                      <a:pt x="2134" y="1326"/>
                    </a:lnTo>
                    <a:lnTo>
                      <a:pt x="1905" y="0"/>
                    </a:ln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6"/>
              <p:cNvSpPr/>
              <p:nvPr/>
            </p:nvSpPr>
            <p:spPr>
              <a:xfrm>
                <a:off x="4173994" y="3090722"/>
                <a:ext cx="82675" cy="58806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052" extrusionOk="0">
                    <a:moveTo>
                      <a:pt x="1311" y="0"/>
                    </a:moveTo>
                    <a:lnTo>
                      <a:pt x="1" y="46"/>
                    </a:lnTo>
                    <a:lnTo>
                      <a:pt x="1479" y="1051"/>
                    </a:lnTo>
                    <a:lnTo>
                      <a:pt x="1311" y="0"/>
                    </a:lnTo>
                    <a:close/>
                  </a:path>
                </a:pathLst>
              </a:custGeom>
              <a:solidFill>
                <a:srgbClr val="FF9E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6"/>
              <p:cNvSpPr/>
              <p:nvPr/>
            </p:nvSpPr>
            <p:spPr>
              <a:xfrm>
                <a:off x="4097356" y="2883448"/>
                <a:ext cx="221472" cy="228739"/>
              </a:xfrm>
              <a:custGeom>
                <a:avLst/>
                <a:gdLst/>
                <a:ahLst/>
                <a:cxnLst/>
                <a:rect l="l" t="t" r="r" b="b"/>
                <a:pathLst>
                  <a:path w="3962" h="4092" extrusionOk="0">
                    <a:moveTo>
                      <a:pt x="2015" y="1"/>
                    </a:moveTo>
                    <a:cubicBezTo>
                      <a:pt x="1486" y="1"/>
                      <a:pt x="903" y="207"/>
                      <a:pt x="488" y="783"/>
                    </a:cubicBezTo>
                    <a:cubicBezTo>
                      <a:pt x="0" y="1468"/>
                      <a:pt x="412" y="2428"/>
                      <a:pt x="412" y="2428"/>
                    </a:cubicBezTo>
                    <a:cubicBezTo>
                      <a:pt x="412" y="2428"/>
                      <a:pt x="1171" y="4091"/>
                      <a:pt x="2338" y="4091"/>
                    </a:cubicBezTo>
                    <a:cubicBezTo>
                      <a:pt x="2430" y="4091"/>
                      <a:pt x="2524" y="4081"/>
                      <a:pt x="2621" y="4059"/>
                    </a:cubicBezTo>
                    <a:cubicBezTo>
                      <a:pt x="3962" y="3754"/>
                      <a:pt x="3566" y="1057"/>
                      <a:pt x="3261" y="524"/>
                    </a:cubicBezTo>
                    <a:cubicBezTo>
                      <a:pt x="3102" y="246"/>
                      <a:pt x="2591" y="1"/>
                      <a:pt x="2015" y="1"/>
                    </a:cubicBez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6"/>
              <p:cNvSpPr/>
              <p:nvPr/>
            </p:nvSpPr>
            <p:spPr>
              <a:xfrm>
                <a:off x="4052190" y="2837275"/>
                <a:ext cx="254732" cy="216833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3879" extrusionOk="0">
                    <a:moveTo>
                      <a:pt x="2300" y="0"/>
                    </a:moveTo>
                    <a:cubicBezTo>
                      <a:pt x="2058" y="0"/>
                      <a:pt x="1809" y="37"/>
                      <a:pt x="1570" y="116"/>
                    </a:cubicBezTo>
                    <a:cubicBezTo>
                      <a:pt x="458" y="481"/>
                      <a:pt x="1" y="2081"/>
                      <a:pt x="824" y="2751"/>
                    </a:cubicBezTo>
                    <a:cubicBezTo>
                      <a:pt x="763" y="2858"/>
                      <a:pt x="732" y="2980"/>
                      <a:pt x="702" y="3087"/>
                    </a:cubicBezTo>
                    <a:cubicBezTo>
                      <a:pt x="624" y="3487"/>
                      <a:pt x="781" y="3878"/>
                      <a:pt x="1014" y="3878"/>
                    </a:cubicBezTo>
                    <a:cubicBezTo>
                      <a:pt x="1100" y="3878"/>
                      <a:pt x="1197" y="3824"/>
                      <a:pt x="1296" y="3696"/>
                    </a:cubicBezTo>
                    <a:cubicBezTo>
                      <a:pt x="1296" y="3696"/>
                      <a:pt x="1326" y="3666"/>
                      <a:pt x="1357" y="3605"/>
                    </a:cubicBezTo>
                    <a:lnTo>
                      <a:pt x="1509" y="2995"/>
                    </a:lnTo>
                    <a:cubicBezTo>
                      <a:pt x="1533" y="2996"/>
                      <a:pt x="1559" y="2997"/>
                      <a:pt x="1586" y="2997"/>
                    </a:cubicBezTo>
                    <a:cubicBezTo>
                      <a:pt x="2070" y="2997"/>
                      <a:pt x="2999" y="2846"/>
                      <a:pt x="3764" y="1807"/>
                    </a:cubicBezTo>
                    <a:cubicBezTo>
                      <a:pt x="3796" y="1804"/>
                      <a:pt x="3829" y="1801"/>
                      <a:pt x="3863" y="1801"/>
                    </a:cubicBezTo>
                    <a:cubicBezTo>
                      <a:pt x="3989" y="1801"/>
                      <a:pt x="4129" y="1837"/>
                      <a:pt x="4297" y="2005"/>
                    </a:cubicBezTo>
                    <a:cubicBezTo>
                      <a:pt x="4328" y="1959"/>
                      <a:pt x="4328" y="1914"/>
                      <a:pt x="4328" y="1853"/>
                    </a:cubicBezTo>
                    <a:cubicBezTo>
                      <a:pt x="4374" y="1837"/>
                      <a:pt x="4389" y="1807"/>
                      <a:pt x="4419" y="1792"/>
                    </a:cubicBezTo>
                    <a:cubicBezTo>
                      <a:pt x="4556" y="1609"/>
                      <a:pt x="4419" y="1304"/>
                      <a:pt x="4115" y="1091"/>
                    </a:cubicBezTo>
                    <a:cubicBezTo>
                      <a:pt x="4069" y="1045"/>
                      <a:pt x="4023" y="1030"/>
                      <a:pt x="3962" y="999"/>
                    </a:cubicBezTo>
                    <a:cubicBezTo>
                      <a:pt x="3822" y="393"/>
                      <a:pt x="3093" y="0"/>
                      <a:pt x="2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1" name="Google Shape;621;p6"/>
              <p:cNvGrpSpPr/>
              <p:nvPr/>
            </p:nvGrpSpPr>
            <p:grpSpPr>
              <a:xfrm>
                <a:off x="4233135" y="2992339"/>
                <a:ext cx="55508" cy="69706"/>
                <a:chOff x="2265336" y="1390117"/>
                <a:chExt cx="30386" cy="38158"/>
              </a:xfrm>
            </p:grpSpPr>
            <p:sp>
              <p:nvSpPr>
                <p:cNvPr id="622" name="Google Shape;622;p6"/>
                <p:cNvSpPr/>
                <p:nvPr/>
              </p:nvSpPr>
              <p:spPr>
                <a:xfrm>
                  <a:off x="2280055" y="1392687"/>
                  <a:ext cx="13556" cy="23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769" extrusionOk="0">
                      <a:moveTo>
                        <a:pt x="16" y="0"/>
                      </a:moveTo>
                      <a:cubicBezTo>
                        <a:pt x="0" y="0"/>
                        <a:pt x="0" y="15"/>
                        <a:pt x="0" y="15"/>
                      </a:cubicBezTo>
                      <a:lnTo>
                        <a:pt x="153" y="396"/>
                      </a:lnTo>
                      <a:lnTo>
                        <a:pt x="168" y="412"/>
                      </a:lnTo>
                      <a:cubicBezTo>
                        <a:pt x="168" y="412"/>
                        <a:pt x="366" y="412"/>
                        <a:pt x="366" y="549"/>
                      </a:cubicBezTo>
                      <a:cubicBezTo>
                        <a:pt x="381" y="686"/>
                        <a:pt x="138" y="701"/>
                        <a:pt x="138" y="716"/>
                      </a:cubicBezTo>
                      <a:cubicBezTo>
                        <a:pt x="122" y="716"/>
                        <a:pt x="122" y="747"/>
                        <a:pt x="122" y="747"/>
                      </a:cubicBezTo>
                      <a:cubicBezTo>
                        <a:pt x="122" y="762"/>
                        <a:pt x="138" y="762"/>
                        <a:pt x="138" y="762"/>
                      </a:cubicBezTo>
                      <a:cubicBezTo>
                        <a:pt x="143" y="767"/>
                        <a:pt x="146" y="769"/>
                        <a:pt x="149" y="769"/>
                      </a:cubicBezTo>
                      <a:cubicBezTo>
                        <a:pt x="155" y="769"/>
                        <a:pt x="158" y="762"/>
                        <a:pt x="168" y="762"/>
                      </a:cubicBezTo>
                      <a:cubicBezTo>
                        <a:pt x="244" y="747"/>
                        <a:pt x="442" y="701"/>
                        <a:pt x="427" y="549"/>
                      </a:cubicBezTo>
                      <a:cubicBezTo>
                        <a:pt x="397" y="427"/>
                        <a:pt x="275" y="381"/>
                        <a:pt x="199" y="381"/>
                      </a:cubicBezTo>
                      <a:lnTo>
                        <a:pt x="46" y="15"/>
                      </a:lnTo>
                      <a:cubicBezTo>
                        <a:pt x="46" y="0"/>
                        <a:pt x="16" y="0"/>
                        <a:pt x="1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3" name="Google Shape;623;p6"/>
                <p:cNvSpPr/>
                <p:nvPr/>
              </p:nvSpPr>
              <p:spPr>
                <a:xfrm>
                  <a:off x="2288653" y="1390117"/>
                  <a:ext cx="7069" cy="6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" h="204" extrusionOk="0">
                      <a:moveTo>
                        <a:pt x="111" y="0"/>
                      </a:moveTo>
                      <a:cubicBezTo>
                        <a:pt x="66" y="0"/>
                        <a:pt x="22" y="25"/>
                        <a:pt x="9" y="84"/>
                      </a:cubicBezTo>
                      <a:cubicBezTo>
                        <a:pt x="1" y="160"/>
                        <a:pt x="53" y="203"/>
                        <a:pt x="109" y="203"/>
                      </a:cubicBezTo>
                      <a:cubicBezTo>
                        <a:pt x="154" y="203"/>
                        <a:pt x="202" y="176"/>
                        <a:pt x="222" y="115"/>
                      </a:cubicBezTo>
                      <a:cubicBezTo>
                        <a:pt x="231" y="45"/>
                        <a:pt x="170" y="0"/>
                        <a:pt x="1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4" name="Google Shape;624;p6"/>
                <p:cNvSpPr/>
                <p:nvPr/>
              </p:nvSpPr>
              <p:spPr>
                <a:xfrm>
                  <a:off x="2265336" y="1391983"/>
                  <a:ext cx="7099" cy="6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" h="204" extrusionOk="0">
                      <a:moveTo>
                        <a:pt x="104" y="0"/>
                      </a:moveTo>
                      <a:cubicBezTo>
                        <a:pt x="59" y="0"/>
                        <a:pt x="16" y="25"/>
                        <a:pt x="9" y="84"/>
                      </a:cubicBezTo>
                      <a:cubicBezTo>
                        <a:pt x="1" y="160"/>
                        <a:pt x="53" y="203"/>
                        <a:pt x="109" y="203"/>
                      </a:cubicBezTo>
                      <a:cubicBezTo>
                        <a:pt x="155" y="203"/>
                        <a:pt x="202" y="176"/>
                        <a:pt x="222" y="115"/>
                      </a:cubicBezTo>
                      <a:cubicBezTo>
                        <a:pt x="231" y="45"/>
                        <a:pt x="165" y="0"/>
                        <a:pt x="10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5" name="Google Shape;625;p6"/>
                <p:cNvSpPr/>
                <p:nvPr/>
              </p:nvSpPr>
              <p:spPr>
                <a:xfrm>
                  <a:off x="2271181" y="1418942"/>
                  <a:ext cx="15422" cy="9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" h="305" extrusionOk="0">
                      <a:moveTo>
                        <a:pt x="120" y="1"/>
                      </a:moveTo>
                      <a:cubicBezTo>
                        <a:pt x="43" y="1"/>
                        <a:pt x="0" y="127"/>
                        <a:pt x="47" y="209"/>
                      </a:cubicBezTo>
                      <a:cubicBezTo>
                        <a:pt x="94" y="265"/>
                        <a:pt x="170" y="304"/>
                        <a:pt x="246" y="304"/>
                      </a:cubicBezTo>
                      <a:cubicBezTo>
                        <a:pt x="294" y="304"/>
                        <a:pt x="341" y="289"/>
                        <a:pt x="382" y="254"/>
                      </a:cubicBezTo>
                      <a:cubicBezTo>
                        <a:pt x="412" y="224"/>
                        <a:pt x="428" y="209"/>
                        <a:pt x="458" y="193"/>
                      </a:cubicBezTo>
                      <a:cubicBezTo>
                        <a:pt x="504" y="148"/>
                        <a:pt x="458" y="102"/>
                        <a:pt x="428" y="102"/>
                      </a:cubicBezTo>
                      <a:cubicBezTo>
                        <a:pt x="351" y="102"/>
                        <a:pt x="260" y="72"/>
                        <a:pt x="199" y="41"/>
                      </a:cubicBezTo>
                      <a:cubicBezTo>
                        <a:pt x="171" y="13"/>
                        <a:pt x="144" y="1"/>
                        <a:pt x="12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6" name="Google Shape;626;p6"/>
              <p:cNvSpPr/>
              <p:nvPr/>
            </p:nvSpPr>
            <p:spPr>
              <a:xfrm>
                <a:off x="3876778" y="2829282"/>
                <a:ext cx="260490" cy="414548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7416" extrusionOk="0">
                    <a:moveTo>
                      <a:pt x="2922" y="1"/>
                    </a:moveTo>
                    <a:cubicBezTo>
                      <a:pt x="2447" y="1"/>
                      <a:pt x="1892" y="241"/>
                      <a:pt x="1356" y="1036"/>
                    </a:cubicBezTo>
                    <a:cubicBezTo>
                      <a:pt x="0" y="3062"/>
                      <a:pt x="2438" y="6170"/>
                      <a:pt x="503" y="6962"/>
                    </a:cubicBezTo>
                    <a:cubicBezTo>
                      <a:pt x="711" y="7271"/>
                      <a:pt x="1087" y="7416"/>
                      <a:pt x="1514" y="7416"/>
                    </a:cubicBezTo>
                    <a:cubicBezTo>
                      <a:pt x="2837" y="7416"/>
                      <a:pt x="4660" y="6031"/>
                      <a:pt x="3566" y="3854"/>
                    </a:cubicBezTo>
                    <a:cubicBezTo>
                      <a:pt x="2536" y="1780"/>
                      <a:pt x="3628" y="563"/>
                      <a:pt x="4180" y="563"/>
                    </a:cubicBezTo>
                    <a:cubicBezTo>
                      <a:pt x="4183" y="563"/>
                      <a:pt x="4187" y="563"/>
                      <a:pt x="4190" y="563"/>
                    </a:cubicBezTo>
                    <a:cubicBezTo>
                      <a:pt x="4190" y="563"/>
                      <a:pt x="3650" y="1"/>
                      <a:pt x="29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6"/>
              <p:cNvSpPr/>
              <p:nvPr/>
            </p:nvSpPr>
            <p:spPr>
              <a:xfrm>
                <a:off x="4250632" y="2876069"/>
                <a:ext cx="552843" cy="790414"/>
              </a:xfrm>
              <a:custGeom>
                <a:avLst/>
                <a:gdLst/>
                <a:ahLst/>
                <a:cxnLst/>
                <a:rect l="l" t="t" r="r" b="b"/>
                <a:pathLst>
                  <a:path w="9890" h="14140" extrusionOk="0">
                    <a:moveTo>
                      <a:pt x="9889" y="1"/>
                    </a:moveTo>
                    <a:lnTo>
                      <a:pt x="2210" y="1981"/>
                    </a:lnTo>
                    <a:lnTo>
                      <a:pt x="1" y="14140"/>
                    </a:lnTo>
                    <a:lnTo>
                      <a:pt x="1" y="14140"/>
                    </a:lnTo>
                    <a:lnTo>
                      <a:pt x="7527" y="12067"/>
                    </a:lnTo>
                    <a:lnTo>
                      <a:pt x="988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6"/>
              <p:cNvSpPr/>
              <p:nvPr/>
            </p:nvSpPr>
            <p:spPr>
              <a:xfrm>
                <a:off x="4242973" y="2867573"/>
                <a:ext cx="567265" cy="806569"/>
              </a:xfrm>
              <a:custGeom>
                <a:avLst/>
                <a:gdLst/>
                <a:ahLst/>
                <a:cxnLst/>
                <a:rect l="l" t="t" r="r" b="b"/>
                <a:pathLst>
                  <a:path w="10148" h="14429" extrusionOk="0">
                    <a:moveTo>
                      <a:pt x="9874" y="275"/>
                    </a:moveTo>
                    <a:lnTo>
                      <a:pt x="7558" y="12128"/>
                    </a:lnTo>
                    <a:lnTo>
                      <a:pt x="275" y="14124"/>
                    </a:lnTo>
                    <a:lnTo>
                      <a:pt x="2439" y="2179"/>
                    </a:lnTo>
                    <a:lnTo>
                      <a:pt x="9874" y="275"/>
                    </a:lnTo>
                    <a:close/>
                    <a:moveTo>
                      <a:pt x="10148" y="0"/>
                    </a:moveTo>
                    <a:lnTo>
                      <a:pt x="2256" y="2027"/>
                    </a:lnTo>
                    <a:lnTo>
                      <a:pt x="1" y="14429"/>
                    </a:lnTo>
                    <a:lnTo>
                      <a:pt x="1" y="14429"/>
                    </a:lnTo>
                    <a:lnTo>
                      <a:pt x="7756" y="12296"/>
                    </a:lnTo>
                    <a:lnTo>
                      <a:pt x="101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9" name="Google Shape;629;p6"/>
              <p:cNvGrpSpPr/>
              <p:nvPr/>
            </p:nvGrpSpPr>
            <p:grpSpPr>
              <a:xfrm>
                <a:off x="4279587" y="2903348"/>
                <a:ext cx="494037" cy="735914"/>
                <a:chOff x="2290765" y="1341401"/>
                <a:chExt cx="270443" cy="402850"/>
              </a:xfrm>
            </p:grpSpPr>
            <p:sp>
              <p:nvSpPr>
                <p:cNvPr id="630" name="Google Shape;630;p6"/>
                <p:cNvSpPr/>
                <p:nvPr/>
              </p:nvSpPr>
              <p:spPr>
                <a:xfrm>
                  <a:off x="2486605" y="1341401"/>
                  <a:ext cx="74603" cy="69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8" h="2271" extrusionOk="0">
                      <a:moveTo>
                        <a:pt x="2087" y="0"/>
                      </a:moveTo>
                      <a:lnTo>
                        <a:pt x="701" y="366"/>
                      </a:lnTo>
                      <a:cubicBezTo>
                        <a:pt x="503" y="533"/>
                        <a:pt x="411" y="625"/>
                        <a:pt x="229" y="823"/>
                      </a:cubicBezTo>
                      <a:lnTo>
                        <a:pt x="0" y="2027"/>
                      </a:lnTo>
                      <a:cubicBezTo>
                        <a:pt x="122" y="2118"/>
                        <a:pt x="198" y="2179"/>
                        <a:pt x="335" y="2270"/>
                      </a:cubicBezTo>
                      <a:lnTo>
                        <a:pt x="1722" y="1905"/>
                      </a:lnTo>
                      <a:cubicBezTo>
                        <a:pt x="1920" y="1737"/>
                        <a:pt x="2011" y="1615"/>
                        <a:pt x="2209" y="1448"/>
                      </a:cubicBezTo>
                      <a:lnTo>
                        <a:pt x="2438" y="244"/>
                      </a:lnTo>
                      <a:cubicBezTo>
                        <a:pt x="2301" y="153"/>
                        <a:pt x="2224" y="92"/>
                        <a:pt x="208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1" name="Google Shape;631;p6"/>
                <p:cNvSpPr/>
                <p:nvPr/>
              </p:nvSpPr>
              <p:spPr>
                <a:xfrm>
                  <a:off x="2415735" y="1358629"/>
                  <a:ext cx="75551" cy="69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9" h="2272" extrusionOk="0">
                      <a:moveTo>
                        <a:pt x="2118" y="1"/>
                      </a:moveTo>
                      <a:lnTo>
                        <a:pt x="716" y="367"/>
                      </a:lnTo>
                      <a:cubicBezTo>
                        <a:pt x="518" y="549"/>
                        <a:pt x="427" y="641"/>
                        <a:pt x="229" y="824"/>
                      </a:cubicBezTo>
                      <a:lnTo>
                        <a:pt x="0" y="2043"/>
                      </a:lnTo>
                      <a:cubicBezTo>
                        <a:pt x="137" y="2164"/>
                        <a:pt x="213" y="2195"/>
                        <a:pt x="351" y="2271"/>
                      </a:cubicBezTo>
                      <a:lnTo>
                        <a:pt x="1752" y="1921"/>
                      </a:lnTo>
                      <a:cubicBezTo>
                        <a:pt x="1950" y="1738"/>
                        <a:pt x="2042" y="1631"/>
                        <a:pt x="2240" y="1464"/>
                      </a:cubicBezTo>
                      <a:lnTo>
                        <a:pt x="2468" y="260"/>
                      </a:lnTo>
                      <a:cubicBezTo>
                        <a:pt x="2331" y="169"/>
                        <a:pt x="2255" y="108"/>
                        <a:pt x="211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2" name="Google Shape;632;p6"/>
                <p:cNvSpPr/>
                <p:nvPr/>
              </p:nvSpPr>
              <p:spPr>
                <a:xfrm>
                  <a:off x="2344865" y="1377754"/>
                  <a:ext cx="75092" cy="69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4" h="2286" extrusionOk="0">
                      <a:moveTo>
                        <a:pt x="2103" y="1"/>
                      </a:moveTo>
                      <a:lnTo>
                        <a:pt x="701" y="351"/>
                      </a:lnTo>
                      <a:cubicBezTo>
                        <a:pt x="518" y="534"/>
                        <a:pt x="412" y="625"/>
                        <a:pt x="229" y="808"/>
                      </a:cubicBezTo>
                      <a:lnTo>
                        <a:pt x="0" y="2027"/>
                      </a:lnTo>
                      <a:cubicBezTo>
                        <a:pt x="137" y="2134"/>
                        <a:pt x="214" y="2179"/>
                        <a:pt x="335" y="2286"/>
                      </a:cubicBezTo>
                      <a:lnTo>
                        <a:pt x="1752" y="1920"/>
                      </a:lnTo>
                      <a:cubicBezTo>
                        <a:pt x="1935" y="1753"/>
                        <a:pt x="2042" y="1631"/>
                        <a:pt x="2225" y="1463"/>
                      </a:cubicBezTo>
                      <a:lnTo>
                        <a:pt x="2453" y="244"/>
                      </a:lnTo>
                      <a:cubicBezTo>
                        <a:pt x="2316" y="153"/>
                        <a:pt x="2240" y="92"/>
                        <a:pt x="210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" name="Google Shape;633;p6"/>
                <p:cNvSpPr/>
                <p:nvPr/>
              </p:nvSpPr>
              <p:spPr>
                <a:xfrm>
                  <a:off x="2474946" y="1401530"/>
                  <a:ext cx="74603" cy="69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8" h="2271" extrusionOk="0">
                      <a:moveTo>
                        <a:pt x="2087" y="1"/>
                      </a:moveTo>
                      <a:lnTo>
                        <a:pt x="701" y="366"/>
                      </a:lnTo>
                      <a:cubicBezTo>
                        <a:pt x="503" y="534"/>
                        <a:pt x="411" y="641"/>
                        <a:pt x="229" y="823"/>
                      </a:cubicBezTo>
                      <a:lnTo>
                        <a:pt x="0" y="2012"/>
                      </a:lnTo>
                      <a:cubicBezTo>
                        <a:pt x="122" y="2118"/>
                        <a:pt x="198" y="2164"/>
                        <a:pt x="335" y="2271"/>
                      </a:cubicBezTo>
                      <a:lnTo>
                        <a:pt x="1722" y="1905"/>
                      </a:lnTo>
                      <a:cubicBezTo>
                        <a:pt x="1920" y="1738"/>
                        <a:pt x="2011" y="1616"/>
                        <a:pt x="2209" y="1448"/>
                      </a:cubicBezTo>
                      <a:lnTo>
                        <a:pt x="2438" y="244"/>
                      </a:lnTo>
                      <a:cubicBezTo>
                        <a:pt x="2301" y="153"/>
                        <a:pt x="2225" y="92"/>
                        <a:pt x="208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" name="Google Shape;634;p6"/>
                <p:cNvSpPr/>
                <p:nvPr/>
              </p:nvSpPr>
              <p:spPr>
                <a:xfrm>
                  <a:off x="2404076" y="1420196"/>
                  <a:ext cx="75551" cy="69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9" h="2255" extrusionOk="0">
                      <a:moveTo>
                        <a:pt x="2118" y="0"/>
                      </a:moveTo>
                      <a:lnTo>
                        <a:pt x="716" y="366"/>
                      </a:lnTo>
                      <a:cubicBezTo>
                        <a:pt x="518" y="533"/>
                        <a:pt x="427" y="625"/>
                        <a:pt x="229" y="823"/>
                      </a:cubicBezTo>
                      <a:lnTo>
                        <a:pt x="0" y="2011"/>
                      </a:lnTo>
                      <a:cubicBezTo>
                        <a:pt x="137" y="2118"/>
                        <a:pt x="214" y="2148"/>
                        <a:pt x="366" y="2255"/>
                      </a:cubicBezTo>
                      <a:lnTo>
                        <a:pt x="1752" y="1905"/>
                      </a:lnTo>
                      <a:cubicBezTo>
                        <a:pt x="1950" y="1737"/>
                        <a:pt x="2042" y="1615"/>
                        <a:pt x="2240" y="1447"/>
                      </a:cubicBezTo>
                      <a:lnTo>
                        <a:pt x="2468" y="244"/>
                      </a:lnTo>
                      <a:cubicBezTo>
                        <a:pt x="2331" y="152"/>
                        <a:pt x="2255" y="91"/>
                        <a:pt x="211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5" name="Google Shape;635;p6"/>
                <p:cNvSpPr/>
                <p:nvPr/>
              </p:nvSpPr>
              <p:spPr>
                <a:xfrm>
                  <a:off x="2333666" y="1438832"/>
                  <a:ext cx="74633" cy="69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86" extrusionOk="0">
                      <a:moveTo>
                        <a:pt x="2103" y="1"/>
                      </a:moveTo>
                      <a:lnTo>
                        <a:pt x="686" y="351"/>
                      </a:lnTo>
                      <a:cubicBezTo>
                        <a:pt x="503" y="534"/>
                        <a:pt x="397" y="625"/>
                        <a:pt x="214" y="808"/>
                      </a:cubicBezTo>
                      <a:lnTo>
                        <a:pt x="1" y="2012"/>
                      </a:lnTo>
                      <a:cubicBezTo>
                        <a:pt x="138" y="2118"/>
                        <a:pt x="214" y="2149"/>
                        <a:pt x="321" y="2286"/>
                      </a:cubicBezTo>
                      <a:lnTo>
                        <a:pt x="1738" y="1905"/>
                      </a:lnTo>
                      <a:cubicBezTo>
                        <a:pt x="1920" y="1737"/>
                        <a:pt x="2027" y="1616"/>
                        <a:pt x="2210" y="1448"/>
                      </a:cubicBezTo>
                      <a:lnTo>
                        <a:pt x="2438" y="244"/>
                      </a:lnTo>
                      <a:cubicBezTo>
                        <a:pt x="2301" y="153"/>
                        <a:pt x="2225" y="92"/>
                        <a:pt x="210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6" name="Google Shape;636;p6"/>
                <p:cNvSpPr/>
                <p:nvPr/>
              </p:nvSpPr>
              <p:spPr>
                <a:xfrm>
                  <a:off x="2463746" y="1460741"/>
                  <a:ext cx="74633" cy="69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56" extrusionOk="0">
                      <a:moveTo>
                        <a:pt x="2088" y="1"/>
                      </a:moveTo>
                      <a:lnTo>
                        <a:pt x="701" y="366"/>
                      </a:lnTo>
                      <a:cubicBezTo>
                        <a:pt x="518" y="534"/>
                        <a:pt x="412" y="656"/>
                        <a:pt x="229" y="823"/>
                      </a:cubicBezTo>
                      <a:lnTo>
                        <a:pt x="0" y="2027"/>
                      </a:lnTo>
                      <a:cubicBezTo>
                        <a:pt x="138" y="2118"/>
                        <a:pt x="214" y="2179"/>
                        <a:pt x="336" y="2256"/>
                      </a:cubicBezTo>
                      <a:lnTo>
                        <a:pt x="1737" y="1890"/>
                      </a:lnTo>
                      <a:cubicBezTo>
                        <a:pt x="1920" y="1722"/>
                        <a:pt x="2012" y="1600"/>
                        <a:pt x="2210" y="1433"/>
                      </a:cubicBezTo>
                      <a:lnTo>
                        <a:pt x="2438" y="260"/>
                      </a:lnTo>
                      <a:cubicBezTo>
                        <a:pt x="2301" y="153"/>
                        <a:pt x="2225" y="107"/>
                        <a:pt x="208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" name="Google Shape;637;p6"/>
                <p:cNvSpPr/>
                <p:nvPr/>
              </p:nvSpPr>
              <p:spPr>
                <a:xfrm>
                  <a:off x="2393336" y="1479407"/>
                  <a:ext cx="74633" cy="69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86" extrusionOk="0">
                      <a:moveTo>
                        <a:pt x="2088" y="0"/>
                      </a:moveTo>
                      <a:lnTo>
                        <a:pt x="702" y="366"/>
                      </a:lnTo>
                      <a:cubicBezTo>
                        <a:pt x="504" y="533"/>
                        <a:pt x="412" y="655"/>
                        <a:pt x="229" y="823"/>
                      </a:cubicBezTo>
                      <a:lnTo>
                        <a:pt x="1" y="2026"/>
                      </a:lnTo>
                      <a:cubicBezTo>
                        <a:pt x="123" y="2118"/>
                        <a:pt x="199" y="2179"/>
                        <a:pt x="336" y="2285"/>
                      </a:cubicBezTo>
                      <a:lnTo>
                        <a:pt x="1722" y="1905"/>
                      </a:lnTo>
                      <a:cubicBezTo>
                        <a:pt x="1921" y="1737"/>
                        <a:pt x="2012" y="1630"/>
                        <a:pt x="2210" y="1447"/>
                      </a:cubicBezTo>
                      <a:lnTo>
                        <a:pt x="2439" y="259"/>
                      </a:lnTo>
                      <a:cubicBezTo>
                        <a:pt x="2301" y="152"/>
                        <a:pt x="2225" y="107"/>
                        <a:pt x="208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" name="Google Shape;638;p6"/>
                <p:cNvSpPr/>
                <p:nvPr/>
              </p:nvSpPr>
              <p:spPr>
                <a:xfrm>
                  <a:off x="2322466" y="1497584"/>
                  <a:ext cx="74633" cy="69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86" extrusionOk="0">
                      <a:moveTo>
                        <a:pt x="2104" y="0"/>
                      </a:moveTo>
                      <a:lnTo>
                        <a:pt x="687" y="381"/>
                      </a:lnTo>
                      <a:cubicBezTo>
                        <a:pt x="504" y="549"/>
                        <a:pt x="412" y="671"/>
                        <a:pt x="214" y="838"/>
                      </a:cubicBezTo>
                      <a:lnTo>
                        <a:pt x="1" y="2042"/>
                      </a:lnTo>
                      <a:cubicBezTo>
                        <a:pt x="138" y="2133"/>
                        <a:pt x="214" y="2194"/>
                        <a:pt x="336" y="2286"/>
                      </a:cubicBezTo>
                      <a:lnTo>
                        <a:pt x="1738" y="1905"/>
                      </a:lnTo>
                      <a:cubicBezTo>
                        <a:pt x="1936" y="1737"/>
                        <a:pt x="2027" y="1615"/>
                        <a:pt x="2210" y="1448"/>
                      </a:cubicBezTo>
                      <a:lnTo>
                        <a:pt x="2439" y="244"/>
                      </a:lnTo>
                      <a:cubicBezTo>
                        <a:pt x="2317" y="153"/>
                        <a:pt x="2241" y="92"/>
                        <a:pt x="210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9" name="Google Shape;639;p6"/>
                <p:cNvSpPr/>
                <p:nvPr/>
              </p:nvSpPr>
              <p:spPr>
                <a:xfrm>
                  <a:off x="2382167" y="1539077"/>
                  <a:ext cx="74603" cy="69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8" h="2271" extrusionOk="0">
                      <a:moveTo>
                        <a:pt x="2087" y="0"/>
                      </a:moveTo>
                      <a:lnTo>
                        <a:pt x="701" y="381"/>
                      </a:lnTo>
                      <a:cubicBezTo>
                        <a:pt x="518" y="549"/>
                        <a:pt x="412" y="671"/>
                        <a:pt x="229" y="838"/>
                      </a:cubicBezTo>
                      <a:lnTo>
                        <a:pt x="0" y="2011"/>
                      </a:lnTo>
                      <a:cubicBezTo>
                        <a:pt x="137" y="2103"/>
                        <a:pt x="213" y="2148"/>
                        <a:pt x="335" y="2270"/>
                      </a:cubicBezTo>
                      <a:lnTo>
                        <a:pt x="1737" y="1889"/>
                      </a:lnTo>
                      <a:cubicBezTo>
                        <a:pt x="1920" y="1707"/>
                        <a:pt x="2011" y="1600"/>
                        <a:pt x="2209" y="1432"/>
                      </a:cubicBezTo>
                      <a:lnTo>
                        <a:pt x="2438" y="244"/>
                      </a:lnTo>
                      <a:cubicBezTo>
                        <a:pt x="2301" y="153"/>
                        <a:pt x="2225" y="92"/>
                        <a:pt x="208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6"/>
                <p:cNvSpPr/>
                <p:nvPr/>
              </p:nvSpPr>
              <p:spPr>
                <a:xfrm>
                  <a:off x="2451629" y="1520901"/>
                  <a:ext cx="74633" cy="69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71" extrusionOk="0">
                      <a:moveTo>
                        <a:pt x="2088" y="0"/>
                      </a:moveTo>
                      <a:lnTo>
                        <a:pt x="701" y="366"/>
                      </a:lnTo>
                      <a:cubicBezTo>
                        <a:pt x="503" y="533"/>
                        <a:pt x="412" y="655"/>
                        <a:pt x="229" y="823"/>
                      </a:cubicBezTo>
                      <a:lnTo>
                        <a:pt x="0" y="1996"/>
                      </a:lnTo>
                      <a:cubicBezTo>
                        <a:pt x="122" y="2103"/>
                        <a:pt x="198" y="2148"/>
                        <a:pt x="336" y="2270"/>
                      </a:cubicBezTo>
                      <a:lnTo>
                        <a:pt x="1722" y="1889"/>
                      </a:lnTo>
                      <a:cubicBezTo>
                        <a:pt x="1920" y="1722"/>
                        <a:pt x="2011" y="1600"/>
                        <a:pt x="2210" y="1432"/>
                      </a:cubicBezTo>
                      <a:lnTo>
                        <a:pt x="2438" y="244"/>
                      </a:lnTo>
                      <a:cubicBezTo>
                        <a:pt x="2301" y="152"/>
                        <a:pt x="2225" y="91"/>
                        <a:pt x="208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" name="Google Shape;641;p6"/>
                <p:cNvSpPr/>
                <p:nvPr/>
              </p:nvSpPr>
              <p:spPr>
                <a:xfrm>
                  <a:off x="2312215" y="1557713"/>
                  <a:ext cx="74633" cy="69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71" extrusionOk="0">
                      <a:moveTo>
                        <a:pt x="2088" y="1"/>
                      </a:moveTo>
                      <a:lnTo>
                        <a:pt x="686" y="382"/>
                      </a:lnTo>
                      <a:cubicBezTo>
                        <a:pt x="488" y="549"/>
                        <a:pt x="397" y="671"/>
                        <a:pt x="214" y="839"/>
                      </a:cubicBezTo>
                      <a:lnTo>
                        <a:pt x="1" y="2012"/>
                      </a:lnTo>
                      <a:cubicBezTo>
                        <a:pt x="138" y="2118"/>
                        <a:pt x="214" y="2164"/>
                        <a:pt x="336" y="2271"/>
                      </a:cubicBezTo>
                      <a:lnTo>
                        <a:pt x="1738" y="1890"/>
                      </a:lnTo>
                      <a:cubicBezTo>
                        <a:pt x="1920" y="1707"/>
                        <a:pt x="2012" y="1600"/>
                        <a:pt x="2210" y="1433"/>
                      </a:cubicBezTo>
                      <a:lnTo>
                        <a:pt x="2439" y="244"/>
                      </a:lnTo>
                      <a:cubicBezTo>
                        <a:pt x="2301" y="153"/>
                        <a:pt x="2225" y="92"/>
                        <a:pt x="208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" name="Google Shape;642;p6"/>
                <p:cNvSpPr/>
                <p:nvPr/>
              </p:nvSpPr>
              <p:spPr>
                <a:xfrm>
                  <a:off x="2440888" y="1578704"/>
                  <a:ext cx="74633" cy="68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9" h="2240" extrusionOk="0">
                      <a:moveTo>
                        <a:pt x="2103" y="0"/>
                      </a:moveTo>
                      <a:lnTo>
                        <a:pt x="702" y="381"/>
                      </a:lnTo>
                      <a:cubicBezTo>
                        <a:pt x="519" y="549"/>
                        <a:pt x="427" y="671"/>
                        <a:pt x="229" y="838"/>
                      </a:cubicBezTo>
                      <a:lnTo>
                        <a:pt x="1" y="2011"/>
                      </a:lnTo>
                      <a:cubicBezTo>
                        <a:pt x="138" y="2118"/>
                        <a:pt x="214" y="2164"/>
                        <a:pt x="367" y="2240"/>
                      </a:cubicBezTo>
                      <a:lnTo>
                        <a:pt x="1738" y="1859"/>
                      </a:lnTo>
                      <a:cubicBezTo>
                        <a:pt x="1921" y="1691"/>
                        <a:pt x="2027" y="1570"/>
                        <a:pt x="2210" y="1402"/>
                      </a:cubicBezTo>
                      <a:lnTo>
                        <a:pt x="2439" y="229"/>
                      </a:lnTo>
                      <a:cubicBezTo>
                        <a:pt x="2302" y="153"/>
                        <a:pt x="2225" y="92"/>
                        <a:pt x="210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" name="Google Shape;643;p6"/>
                <p:cNvSpPr/>
                <p:nvPr/>
              </p:nvSpPr>
              <p:spPr>
                <a:xfrm>
                  <a:off x="2371426" y="1597799"/>
                  <a:ext cx="74174" cy="69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" h="2256" extrusionOk="0">
                      <a:moveTo>
                        <a:pt x="2088" y="1"/>
                      </a:moveTo>
                      <a:lnTo>
                        <a:pt x="686" y="382"/>
                      </a:lnTo>
                      <a:cubicBezTo>
                        <a:pt x="504" y="549"/>
                        <a:pt x="412" y="671"/>
                        <a:pt x="214" y="839"/>
                      </a:cubicBezTo>
                      <a:lnTo>
                        <a:pt x="1" y="2027"/>
                      </a:lnTo>
                      <a:cubicBezTo>
                        <a:pt x="138" y="2119"/>
                        <a:pt x="214" y="2149"/>
                        <a:pt x="336" y="2256"/>
                      </a:cubicBezTo>
                      <a:lnTo>
                        <a:pt x="1722" y="1875"/>
                      </a:lnTo>
                      <a:cubicBezTo>
                        <a:pt x="1905" y="1692"/>
                        <a:pt x="2012" y="1585"/>
                        <a:pt x="2195" y="1418"/>
                      </a:cubicBezTo>
                      <a:lnTo>
                        <a:pt x="2423" y="229"/>
                      </a:lnTo>
                      <a:cubicBezTo>
                        <a:pt x="2286" y="153"/>
                        <a:pt x="2210" y="92"/>
                        <a:pt x="208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" name="Google Shape;644;p6"/>
                <p:cNvSpPr/>
                <p:nvPr/>
              </p:nvSpPr>
              <p:spPr>
                <a:xfrm>
                  <a:off x="2301046" y="1616924"/>
                  <a:ext cx="74144" cy="69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3" h="2256" extrusionOk="0">
                      <a:moveTo>
                        <a:pt x="2072" y="1"/>
                      </a:moveTo>
                      <a:lnTo>
                        <a:pt x="686" y="382"/>
                      </a:lnTo>
                      <a:cubicBezTo>
                        <a:pt x="503" y="564"/>
                        <a:pt x="396" y="671"/>
                        <a:pt x="213" y="839"/>
                      </a:cubicBezTo>
                      <a:lnTo>
                        <a:pt x="0" y="2027"/>
                      </a:lnTo>
                      <a:cubicBezTo>
                        <a:pt x="137" y="2103"/>
                        <a:pt x="213" y="2164"/>
                        <a:pt x="351" y="2256"/>
                      </a:cubicBezTo>
                      <a:lnTo>
                        <a:pt x="1737" y="1875"/>
                      </a:lnTo>
                      <a:cubicBezTo>
                        <a:pt x="1920" y="1707"/>
                        <a:pt x="2026" y="1585"/>
                        <a:pt x="2209" y="1418"/>
                      </a:cubicBezTo>
                      <a:lnTo>
                        <a:pt x="2423" y="229"/>
                      </a:lnTo>
                      <a:cubicBezTo>
                        <a:pt x="2285" y="153"/>
                        <a:pt x="2209" y="107"/>
                        <a:pt x="207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5" name="Google Shape;645;p6"/>
                <p:cNvSpPr/>
                <p:nvPr/>
              </p:nvSpPr>
              <p:spPr>
                <a:xfrm>
                  <a:off x="2429719" y="1637915"/>
                  <a:ext cx="74144" cy="68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3" h="2240" extrusionOk="0">
                      <a:moveTo>
                        <a:pt x="2088" y="0"/>
                      </a:moveTo>
                      <a:lnTo>
                        <a:pt x="716" y="381"/>
                      </a:lnTo>
                      <a:cubicBezTo>
                        <a:pt x="518" y="564"/>
                        <a:pt x="427" y="671"/>
                        <a:pt x="229" y="838"/>
                      </a:cubicBezTo>
                      <a:lnTo>
                        <a:pt x="0" y="2011"/>
                      </a:lnTo>
                      <a:cubicBezTo>
                        <a:pt x="137" y="2088"/>
                        <a:pt x="214" y="2133"/>
                        <a:pt x="351" y="2240"/>
                      </a:cubicBezTo>
                      <a:lnTo>
                        <a:pt x="1722" y="1859"/>
                      </a:lnTo>
                      <a:cubicBezTo>
                        <a:pt x="1905" y="1661"/>
                        <a:pt x="2011" y="1570"/>
                        <a:pt x="2194" y="1402"/>
                      </a:cubicBezTo>
                      <a:lnTo>
                        <a:pt x="2423" y="229"/>
                      </a:lnTo>
                      <a:cubicBezTo>
                        <a:pt x="2286" y="137"/>
                        <a:pt x="2209" y="107"/>
                        <a:pt x="208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6" name="Google Shape;646;p6"/>
                <p:cNvSpPr/>
                <p:nvPr/>
              </p:nvSpPr>
              <p:spPr>
                <a:xfrm>
                  <a:off x="2360716" y="1656551"/>
                  <a:ext cx="73685" cy="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8" h="2241" extrusionOk="0">
                      <a:moveTo>
                        <a:pt x="2072" y="1"/>
                      </a:moveTo>
                      <a:lnTo>
                        <a:pt x="686" y="382"/>
                      </a:lnTo>
                      <a:cubicBezTo>
                        <a:pt x="488" y="549"/>
                        <a:pt x="396" y="671"/>
                        <a:pt x="198" y="839"/>
                      </a:cubicBezTo>
                      <a:lnTo>
                        <a:pt x="0" y="2012"/>
                      </a:lnTo>
                      <a:cubicBezTo>
                        <a:pt x="122" y="2103"/>
                        <a:pt x="198" y="2164"/>
                        <a:pt x="320" y="2240"/>
                      </a:cubicBezTo>
                      <a:lnTo>
                        <a:pt x="1707" y="1859"/>
                      </a:lnTo>
                      <a:cubicBezTo>
                        <a:pt x="1905" y="1677"/>
                        <a:pt x="1996" y="1570"/>
                        <a:pt x="2179" y="1402"/>
                      </a:cubicBezTo>
                      <a:lnTo>
                        <a:pt x="2408" y="229"/>
                      </a:lnTo>
                      <a:cubicBezTo>
                        <a:pt x="2286" y="138"/>
                        <a:pt x="2210" y="107"/>
                        <a:pt x="207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7" name="Google Shape;647;p6"/>
                <p:cNvSpPr/>
                <p:nvPr/>
              </p:nvSpPr>
              <p:spPr>
                <a:xfrm>
                  <a:off x="2290765" y="1676135"/>
                  <a:ext cx="73715" cy="68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" h="2226" extrusionOk="0">
                      <a:moveTo>
                        <a:pt x="2073" y="1"/>
                      </a:moveTo>
                      <a:lnTo>
                        <a:pt x="687" y="381"/>
                      </a:lnTo>
                      <a:cubicBezTo>
                        <a:pt x="488" y="549"/>
                        <a:pt x="397" y="656"/>
                        <a:pt x="199" y="839"/>
                      </a:cubicBezTo>
                      <a:lnTo>
                        <a:pt x="1" y="1996"/>
                      </a:lnTo>
                      <a:cubicBezTo>
                        <a:pt x="123" y="2088"/>
                        <a:pt x="199" y="2134"/>
                        <a:pt x="336" y="2225"/>
                      </a:cubicBezTo>
                      <a:lnTo>
                        <a:pt x="1723" y="1844"/>
                      </a:lnTo>
                      <a:cubicBezTo>
                        <a:pt x="1921" y="1677"/>
                        <a:pt x="2012" y="1555"/>
                        <a:pt x="2210" y="1387"/>
                      </a:cubicBezTo>
                      <a:lnTo>
                        <a:pt x="2408" y="229"/>
                      </a:lnTo>
                      <a:cubicBezTo>
                        <a:pt x="2286" y="122"/>
                        <a:pt x="2210" y="92"/>
                        <a:pt x="20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8" name="Google Shape;648;p6"/>
              <p:cNvSpPr/>
              <p:nvPr/>
            </p:nvSpPr>
            <p:spPr>
              <a:xfrm>
                <a:off x="4060742" y="3520810"/>
                <a:ext cx="153331" cy="55396"/>
              </a:xfrm>
              <a:custGeom>
                <a:avLst/>
                <a:gdLst/>
                <a:ahLst/>
                <a:cxnLst/>
                <a:rect l="l" t="t" r="r" b="b"/>
                <a:pathLst>
                  <a:path w="2743" h="991" extrusionOk="0">
                    <a:moveTo>
                      <a:pt x="1402" y="0"/>
                    </a:moveTo>
                    <a:cubicBezTo>
                      <a:pt x="655" y="0"/>
                      <a:pt x="0" y="290"/>
                      <a:pt x="0" y="549"/>
                    </a:cubicBezTo>
                    <a:cubicBezTo>
                      <a:pt x="0" y="823"/>
                      <a:pt x="671" y="991"/>
                      <a:pt x="1402" y="991"/>
                    </a:cubicBezTo>
                    <a:cubicBezTo>
                      <a:pt x="2118" y="991"/>
                      <a:pt x="2743" y="838"/>
                      <a:pt x="2743" y="564"/>
                    </a:cubicBezTo>
                    <a:cubicBezTo>
                      <a:pt x="2743" y="305"/>
                      <a:pt x="2133" y="0"/>
                      <a:pt x="140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6"/>
              <p:cNvSpPr/>
              <p:nvPr/>
            </p:nvSpPr>
            <p:spPr>
              <a:xfrm>
                <a:off x="4080307" y="3304424"/>
                <a:ext cx="442945" cy="404430"/>
              </a:xfrm>
              <a:custGeom>
                <a:avLst/>
                <a:gdLst/>
                <a:ahLst/>
                <a:cxnLst/>
                <a:rect l="l" t="t" r="r" b="b"/>
                <a:pathLst>
                  <a:path w="7924" h="7235" extrusionOk="0">
                    <a:moveTo>
                      <a:pt x="6317" y="5519"/>
                    </a:moveTo>
                    <a:lnTo>
                      <a:pt x="6317" y="5519"/>
                    </a:lnTo>
                    <a:cubicBezTo>
                      <a:pt x="6294" y="5534"/>
                      <a:pt x="6271" y="5549"/>
                      <a:pt x="6247" y="5562"/>
                    </a:cubicBezTo>
                    <a:cubicBezTo>
                      <a:pt x="6271" y="5539"/>
                      <a:pt x="6304" y="5524"/>
                      <a:pt x="6317" y="5519"/>
                    </a:cubicBezTo>
                    <a:close/>
                    <a:moveTo>
                      <a:pt x="1134" y="0"/>
                    </a:moveTo>
                    <a:cubicBezTo>
                      <a:pt x="1117" y="0"/>
                      <a:pt x="1100" y="1"/>
                      <a:pt x="1082" y="1"/>
                    </a:cubicBezTo>
                    <a:cubicBezTo>
                      <a:pt x="976" y="1"/>
                      <a:pt x="839" y="32"/>
                      <a:pt x="702" y="47"/>
                    </a:cubicBezTo>
                    <a:cubicBezTo>
                      <a:pt x="321" y="93"/>
                      <a:pt x="31" y="397"/>
                      <a:pt x="31" y="809"/>
                    </a:cubicBezTo>
                    <a:cubicBezTo>
                      <a:pt x="1" y="2134"/>
                      <a:pt x="1" y="3445"/>
                      <a:pt x="168" y="4801"/>
                    </a:cubicBezTo>
                    <a:lnTo>
                      <a:pt x="168" y="4770"/>
                    </a:lnTo>
                    <a:cubicBezTo>
                      <a:pt x="184" y="4953"/>
                      <a:pt x="214" y="5151"/>
                      <a:pt x="260" y="5319"/>
                    </a:cubicBezTo>
                    <a:cubicBezTo>
                      <a:pt x="321" y="5501"/>
                      <a:pt x="397" y="5700"/>
                      <a:pt x="488" y="5867"/>
                    </a:cubicBezTo>
                    <a:cubicBezTo>
                      <a:pt x="702" y="6218"/>
                      <a:pt x="976" y="6461"/>
                      <a:pt x="1281" y="6705"/>
                    </a:cubicBezTo>
                    <a:cubicBezTo>
                      <a:pt x="1433" y="6827"/>
                      <a:pt x="1600" y="6903"/>
                      <a:pt x="1768" y="6979"/>
                    </a:cubicBezTo>
                    <a:cubicBezTo>
                      <a:pt x="1783" y="6979"/>
                      <a:pt x="1814" y="6995"/>
                      <a:pt x="1829" y="6995"/>
                    </a:cubicBezTo>
                    <a:cubicBezTo>
                      <a:pt x="1844" y="6995"/>
                      <a:pt x="1859" y="7010"/>
                      <a:pt x="1890" y="7010"/>
                    </a:cubicBezTo>
                    <a:cubicBezTo>
                      <a:pt x="1936" y="7025"/>
                      <a:pt x="1981" y="7025"/>
                      <a:pt x="2012" y="7056"/>
                    </a:cubicBezTo>
                    <a:cubicBezTo>
                      <a:pt x="2073" y="7071"/>
                      <a:pt x="2118" y="7071"/>
                      <a:pt x="2149" y="7086"/>
                    </a:cubicBezTo>
                    <a:cubicBezTo>
                      <a:pt x="2164" y="7086"/>
                      <a:pt x="2195" y="7101"/>
                      <a:pt x="2240" y="7101"/>
                    </a:cubicBezTo>
                    <a:lnTo>
                      <a:pt x="2286" y="7101"/>
                    </a:lnTo>
                    <a:cubicBezTo>
                      <a:pt x="2318" y="7110"/>
                      <a:pt x="2317" y="7113"/>
                      <a:pt x="2307" y="7113"/>
                    </a:cubicBezTo>
                    <a:cubicBezTo>
                      <a:pt x="2297" y="7113"/>
                      <a:pt x="2277" y="7110"/>
                      <a:pt x="2274" y="7110"/>
                    </a:cubicBezTo>
                    <a:cubicBezTo>
                      <a:pt x="2270" y="7110"/>
                      <a:pt x="2292" y="7114"/>
                      <a:pt x="2393" y="7132"/>
                    </a:cubicBezTo>
                    <a:cubicBezTo>
                      <a:pt x="2667" y="7147"/>
                      <a:pt x="2621" y="7177"/>
                      <a:pt x="3276" y="7223"/>
                    </a:cubicBezTo>
                    <a:cubicBezTo>
                      <a:pt x="3438" y="7231"/>
                      <a:pt x="3650" y="7235"/>
                      <a:pt x="3890" y="7235"/>
                    </a:cubicBezTo>
                    <a:cubicBezTo>
                      <a:pt x="4580" y="7235"/>
                      <a:pt x="5500" y="7203"/>
                      <a:pt x="6110" y="7147"/>
                    </a:cubicBezTo>
                    <a:cubicBezTo>
                      <a:pt x="6171" y="7147"/>
                      <a:pt x="6232" y="7132"/>
                      <a:pt x="6278" y="7132"/>
                    </a:cubicBezTo>
                    <a:cubicBezTo>
                      <a:pt x="6385" y="7101"/>
                      <a:pt x="6476" y="7086"/>
                      <a:pt x="6552" y="7071"/>
                    </a:cubicBezTo>
                    <a:lnTo>
                      <a:pt x="6583" y="7071"/>
                    </a:lnTo>
                    <a:cubicBezTo>
                      <a:pt x="6613" y="7071"/>
                      <a:pt x="6765" y="7010"/>
                      <a:pt x="6964" y="6903"/>
                    </a:cubicBezTo>
                    <a:cubicBezTo>
                      <a:pt x="7299" y="6720"/>
                      <a:pt x="7710" y="6385"/>
                      <a:pt x="7923" y="5837"/>
                    </a:cubicBezTo>
                    <a:cubicBezTo>
                      <a:pt x="7847" y="5760"/>
                      <a:pt x="7832" y="5639"/>
                      <a:pt x="7756" y="5578"/>
                    </a:cubicBezTo>
                    <a:cubicBezTo>
                      <a:pt x="7771" y="5532"/>
                      <a:pt x="7802" y="5471"/>
                      <a:pt x="7832" y="5395"/>
                    </a:cubicBezTo>
                    <a:cubicBezTo>
                      <a:pt x="7862" y="5303"/>
                      <a:pt x="7832" y="5182"/>
                      <a:pt x="7756" y="5136"/>
                    </a:cubicBezTo>
                    <a:cubicBezTo>
                      <a:pt x="7725" y="5105"/>
                      <a:pt x="7710" y="5105"/>
                      <a:pt x="7695" y="5090"/>
                    </a:cubicBezTo>
                    <a:cubicBezTo>
                      <a:pt x="7681" y="5086"/>
                      <a:pt x="7669" y="5084"/>
                      <a:pt x="7659" y="5084"/>
                    </a:cubicBezTo>
                    <a:cubicBezTo>
                      <a:pt x="7633" y="5084"/>
                      <a:pt x="7614" y="5095"/>
                      <a:pt x="7603" y="5105"/>
                    </a:cubicBezTo>
                    <a:cubicBezTo>
                      <a:pt x="7603" y="5075"/>
                      <a:pt x="7619" y="5014"/>
                      <a:pt x="7619" y="4953"/>
                    </a:cubicBezTo>
                    <a:cubicBezTo>
                      <a:pt x="7619" y="4877"/>
                      <a:pt x="7603" y="4831"/>
                      <a:pt x="7542" y="4785"/>
                    </a:cubicBezTo>
                    <a:cubicBezTo>
                      <a:pt x="7497" y="4770"/>
                      <a:pt x="7466" y="4755"/>
                      <a:pt x="7405" y="4755"/>
                    </a:cubicBezTo>
                    <a:cubicBezTo>
                      <a:pt x="7314" y="4755"/>
                      <a:pt x="7238" y="4831"/>
                      <a:pt x="7192" y="4907"/>
                    </a:cubicBezTo>
                    <a:cubicBezTo>
                      <a:pt x="7177" y="4846"/>
                      <a:pt x="7162" y="4801"/>
                      <a:pt x="7101" y="4770"/>
                    </a:cubicBezTo>
                    <a:cubicBezTo>
                      <a:pt x="7085" y="4755"/>
                      <a:pt x="7040" y="4724"/>
                      <a:pt x="7009" y="4724"/>
                    </a:cubicBezTo>
                    <a:cubicBezTo>
                      <a:pt x="7003" y="4724"/>
                      <a:pt x="6997" y="4723"/>
                      <a:pt x="6991" y="4723"/>
                    </a:cubicBezTo>
                    <a:cubicBezTo>
                      <a:pt x="6869" y="4723"/>
                      <a:pt x="6839" y="4867"/>
                      <a:pt x="6781" y="4983"/>
                    </a:cubicBezTo>
                    <a:cubicBezTo>
                      <a:pt x="6662" y="5208"/>
                      <a:pt x="6508" y="5388"/>
                      <a:pt x="6330" y="5511"/>
                    </a:cubicBezTo>
                    <a:lnTo>
                      <a:pt x="6330" y="5511"/>
                    </a:lnTo>
                    <a:cubicBezTo>
                      <a:pt x="6477" y="5364"/>
                      <a:pt x="6506" y="5332"/>
                      <a:pt x="6476" y="5227"/>
                    </a:cubicBezTo>
                    <a:cubicBezTo>
                      <a:pt x="6461" y="5166"/>
                      <a:pt x="6430" y="5136"/>
                      <a:pt x="6400" y="5105"/>
                    </a:cubicBezTo>
                    <a:cubicBezTo>
                      <a:pt x="6362" y="5087"/>
                      <a:pt x="6319" y="5073"/>
                      <a:pt x="6273" y="5073"/>
                    </a:cubicBezTo>
                    <a:cubicBezTo>
                      <a:pt x="6245" y="5073"/>
                      <a:pt x="6216" y="5078"/>
                      <a:pt x="6186" y="5090"/>
                    </a:cubicBezTo>
                    <a:cubicBezTo>
                      <a:pt x="6171" y="5090"/>
                      <a:pt x="5729" y="5258"/>
                      <a:pt x="5364" y="5623"/>
                    </a:cubicBezTo>
                    <a:cubicBezTo>
                      <a:pt x="4663" y="5608"/>
                      <a:pt x="3871" y="5623"/>
                      <a:pt x="3444" y="5562"/>
                    </a:cubicBezTo>
                    <a:cubicBezTo>
                      <a:pt x="2880" y="5471"/>
                      <a:pt x="2911" y="5486"/>
                      <a:pt x="2682" y="5441"/>
                    </a:cubicBezTo>
                    <a:cubicBezTo>
                      <a:pt x="2588" y="5423"/>
                      <a:pt x="2566" y="5419"/>
                      <a:pt x="2571" y="5419"/>
                    </a:cubicBezTo>
                    <a:cubicBezTo>
                      <a:pt x="2574" y="5419"/>
                      <a:pt x="2594" y="5421"/>
                      <a:pt x="2605" y="5421"/>
                    </a:cubicBezTo>
                    <a:cubicBezTo>
                      <a:pt x="2616" y="5421"/>
                      <a:pt x="2618" y="5419"/>
                      <a:pt x="2591" y="5410"/>
                    </a:cubicBezTo>
                    <a:cubicBezTo>
                      <a:pt x="2545" y="5402"/>
                      <a:pt x="2545" y="5402"/>
                      <a:pt x="2549" y="5402"/>
                    </a:cubicBezTo>
                    <a:cubicBezTo>
                      <a:pt x="2553" y="5402"/>
                      <a:pt x="2560" y="5402"/>
                      <a:pt x="2530" y="5395"/>
                    </a:cubicBezTo>
                    <a:cubicBezTo>
                      <a:pt x="2515" y="5395"/>
                      <a:pt x="2499" y="5380"/>
                      <a:pt x="2499" y="5380"/>
                    </a:cubicBezTo>
                    <a:cubicBezTo>
                      <a:pt x="2469" y="5380"/>
                      <a:pt x="2454" y="5364"/>
                      <a:pt x="2423" y="5334"/>
                    </a:cubicBezTo>
                    <a:cubicBezTo>
                      <a:pt x="2362" y="5319"/>
                      <a:pt x="2317" y="5288"/>
                      <a:pt x="2286" y="5242"/>
                    </a:cubicBezTo>
                    <a:cubicBezTo>
                      <a:pt x="2210" y="5166"/>
                      <a:pt x="2134" y="5090"/>
                      <a:pt x="2088" y="4999"/>
                    </a:cubicBezTo>
                    <a:cubicBezTo>
                      <a:pt x="2058" y="4938"/>
                      <a:pt x="2058" y="4877"/>
                      <a:pt x="2058" y="4801"/>
                    </a:cubicBezTo>
                    <a:lnTo>
                      <a:pt x="2058" y="4755"/>
                    </a:lnTo>
                    <a:lnTo>
                      <a:pt x="2058" y="4694"/>
                    </a:lnTo>
                    <a:lnTo>
                      <a:pt x="2058" y="4572"/>
                    </a:lnTo>
                    <a:lnTo>
                      <a:pt x="2058" y="4389"/>
                    </a:lnTo>
                    <a:cubicBezTo>
                      <a:pt x="2012" y="3460"/>
                      <a:pt x="2088" y="2287"/>
                      <a:pt x="2210" y="1205"/>
                    </a:cubicBezTo>
                    <a:cubicBezTo>
                      <a:pt x="2284" y="552"/>
                      <a:pt x="1780" y="0"/>
                      <a:pt x="1134" y="0"/>
                    </a:cubicBez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6"/>
              <p:cNvSpPr/>
              <p:nvPr/>
            </p:nvSpPr>
            <p:spPr>
              <a:xfrm>
                <a:off x="4060742" y="3246569"/>
                <a:ext cx="172952" cy="307501"/>
              </a:xfrm>
              <a:custGeom>
                <a:avLst/>
                <a:gdLst/>
                <a:ahLst/>
                <a:cxnLst/>
                <a:rect l="l" t="t" r="r" b="b"/>
                <a:pathLst>
                  <a:path w="3094" h="5501" extrusionOk="0">
                    <a:moveTo>
                      <a:pt x="1585" y="0"/>
                    </a:moveTo>
                    <a:cubicBezTo>
                      <a:pt x="914" y="0"/>
                      <a:pt x="31" y="244"/>
                      <a:pt x="0" y="5500"/>
                    </a:cubicBezTo>
                    <a:cubicBezTo>
                      <a:pt x="325" y="5185"/>
                      <a:pt x="1002" y="4930"/>
                      <a:pt x="1618" y="4930"/>
                    </a:cubicBezTo>
                    <a:cubicBezTo>
                      <a:pt x="2072" y="4930"/>
                      <a:pt x="2492" y="5069"/>
                      <a:pt x="2712" y="5424"/>
                    </a:cubicBezTo>
                    <a:cubicBezTo>
                      <a:pt x="2849" y="2682"/>
                      <a:pt x="3093" y="16"/>
                      <a:pt x="15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6"/>
              <p:cNvSpPr/>
              <p:nvPr/>
            </p:nvSpPr>
            <p:spPr>
              <a:xfrm>
                <a:off x="4885143" y="3950898"/>
                <a:ext cx="468491" cy="462454"/>
              </a:xfrm>
              <a:custGeom>
                <a:avLst/>
                <a:gdLst/>
                <a:ahLst/>
                <a:cxnLst/>
                <a:rect l="l" t="t" r="r" b="b"/>
                <a:pathLst>
                  <a:path w="8381" h="8273" extrusionOk="0">
                    <a:moveTo>
                      <a:pt x="6095" y="0"/>
                    </a:moveTo>
                    <a:lnTo>
                      <a:pt x="1539" y="320"/>
                    </a:lnTo>
                    <a:lnTo>
                      <a:pt x="1" y="7512"/>
                    </a:lnTo>
                    <a:cubicBezTo>
                      <a:pt x="1" y="7512"/>
                      <a:pt x="1351" y="8273"/>
                      <a:pt x="3780" y="8273"/>
                    </a:cubicBezTo>
                    <a:cubicBezTo>
                      <a:pt x="5037" y="8273"/>
                      <a:pt x="6583" y="8069"/>
                      <a:pt x="8380" y="7451"/>
                    </a:cubicBezTo>
                    <a:cubicBezTo>
                      <a:pt x="7680" y="5470"/>
                      <a:pt x="6095" y="0"/>
                      <a:pt x="60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6"/>
              <p:cNvSpPr/>
              <p:nvPr/>
            </p:nvSpPr>
            <p:spPr>
              <a:xfrm>
                <a:off x="4579375" y="3469718"/>
                <a:ext cx="539203" cy="344674"/>
              </a:xfrm>
              <a:custGeom>
                <a:avLst/>
                <a:gdLst/>
                <a:ahLst/>
                <a:cxnLst/>
                <a:rect l="l" t="t" r="r" b="b"/>
                <a:pathLst>
                  <a:path w="9646" h="6166" extrusionOk="0">
                    <a:moveTo>
                      <a:pt x="946" y="0"/>
                    </a:moveTo>
                    <a:cubicBezTo>
                      <a:pt x="900" y="0"/>
                      <a:pt x="839" y="46"/>
                      <a:pt x="793" y="91"/>
                    </a:cubicBezTo>
                    <a:cubicBezTo>
                      <a:pt x="763" y="152"/>
                      <a:pt x="748" y="213"/>
                      <a:pt x="732" y="274"/>
                    </a:cubicBezTo>
                    <a:cubicBezTo>
                      <a:pt x="702" y="198"/>
                      <a:pt x="656" y="122"/>
                      <a:pt x="565" y="91"/>
                    </a:cubicBezTo>
                    <a:lnTo>
                      <a:pt x="519" y="91"/>
                    </a:lnTo>
                    <a:cubicBezTo>
                      <a:pt x="412" y="91"/>
                      <a:pt x="351" y="152"/>
                      <a:pt x="321" y="244"/>
                    </a:cubicBezTo>
                    <a:cubicBezTo>
                      <a:pt x="306" y="366"/>
                      <a:pt x="290" y="457"/>
                      <a:pt x="290" y="549"/>
                    </a:cubicBezTo>
                    <a:cubicBezTo>
                      <a:pt x="260" y="533"/>
                      <a:pt x="230" y="533"/>
                      <a:pt x="214" y="533"/>
                    </a:cubicBezTo>
                    <a:lnTo>
                      <a:pt x="184" y="533"/>
                    </a:lnTo>
                    <a:cubicBezTo>
                      <a:pt x="77" y="533"/>
                      <a:pt x="1" y="625"/>
                      <a:pt x="1" y="731"/>
                    </a:cubicBezTo>
                    <a:cubicBezTo>
                      <a:pt x="1" y="1219"/>
                      <a:pt x="230" y="1615"/>
                      <a:pt x="443" y="1844"/>
                    </a:cubicBezTo>
                    <a:cubicBezTo>
                      <a:pt x="458" y="1874"/>
                      <a:pt x="534" y="2026"/>
                      <a:pt x="687" y="2194"/>
                    </a:cubicBezTo>
                    <a:cubicBezTo>
                      <a:pt x="885" y="2743"/>
                      <a:pt x="1875" y="5333"/>
                      <a:pt x="3124" y="5576"/>
                    </a:cubicBezTo>
                    <a:cubicBezTo>
                      <a:pt x="3246" y="5637"/>
                      <a:pt x="3368" y="5683"/>
                      <a:pt x="3505" y="5698"/>
                    </a:cubicBezTo>
                    <a:lnTo>
                      <a:pt x="6141" y="6094"/>
                    </a:lnTo>
                    <a:cubicBezTo>
                      <a:pt x="6446" y="6142"/>
                      <a:pt x="6762" y="6166"/>
                      <a:pt x="7076" y="6166"/>
                    </a:cubicBezTo>
                    <a:cubicBezTo>
                      <a:pt x="7264" y="6166"/>
                      <a:pt x="7451" y="6157"/>
                      <a:pt x="7634" y="6140"/>
                    </a:cubicBezTo>
                    <a:cubicBezTo>
                      <a:pt x="8533" y="6079"/>
                      <a:pt x="9645" y="5759"/>
                      <a:pt x="9295" y="4708"/>
                    </a:cubicBezTo>
                    <a:cubicBezTo>
                      <a:pt x="9046" y="3912"/>
                      <a:pt x="7551" y="3701"/>
                      <a:pt x="6013" y="3701"/>
                    </a:cubicBezTo>
                    <a:cubicBezTo>
                      <a:pt x="5195" y="3701"/>
                      <a:pt x="4365" y="3761"/>
                      <a:pt x="3703" y="3824"/>
                    </a:cubicBezTo>
                    <a:lnTo>
                      <a:pt x="2256" y="2026"/>
                    </a:lnTo>
                    <a:cubicBezTo>
                      <a:pt x="2256" y="1371"/>
                      <a:pt x="1845" y="884"/>
                      <a:pt x="1814" y="838"/>
                    </a:cubicBezTo>
                    <a:cubicBezTo>
                      <a:pt x="1768" y="777"/>
                      <a:pt x="1692" y="762"/>
                      <a:pt x="1646" y="762"/>
                    </a:cubicBezTo>
                    <a:cubicBezTo>
                      <a:pt x="1601" y="762"/>
                      <a:pt x="1570" y="777"/>
                      <a:pt x="1525" y="808"/>
                    </a:cubicBezTo>
                    <a:cubicBezTo>
                      <a:pt x="1433" y="884"/>
                      <a:pt x="1433" y="1006"/>
                      <a:pt x="1509" y="1082"/>
                    </a:cubicBezTo>
                    <a:cubicBezTo>
                      <a:pt x="1509" y="1082"/>
                      <a:pt x="1646" y="1265"/>
                      <a:pt x="1738" y="1508"/>
                    </a:cubicBezTo>
                    <a:cubicBezTo>
                      <a:pt x="1525" y="1265"/>
                      <a:pt x="1281" y="838"/>
                      <a:pt x="1448" y="472"/>
                    </a:cubicBezTo>
                    <a:cubicBezTo>
                      <a:pt x="1494" y="381"/>
                      <a:pt x="1448" y="244"/>
                      <a:pt x="1326" y="213"/>
                    </a:cubicBezTo>
                    <a:cubicBezTo>
                      <a:pt x="1296" y="198"/>
                      <a:pt x="1281" y="198"/>
                      <a:pt x="1235" y="198"/>
                    </a:cubicBezTo>
                    <a:cubicBezTo>
                      <a:pt x="1220" y="198"/>
                      <a:pt x="1174" y="213"/>
                      <a:pt x="1159" y="213"/>
                    </a:cubicBezTo>
                    <a:cubicBezTo>
                      <a:pt x="1159" y="152"/>
                      <a:pt x="1128" y="76"/>
                      <a:pt x="1067" y="46"/>
                    </a:cubicBezTo>
                    <a:cubicBezTo>
                      <a:pt x="1037" y="15"/>
                      <a:pt x="991" y="0"/>
                      <a:pt x="946" y="0"/>
                    </a:cubicBezTo>
                    <a:close/>
                  </a:path>
                </a:pathLst>
              </a:custGeom>
              <a:solidFill>
                <a:srgbClr val="FF9E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6"/>
              <p:cNvSpPr/>
              <p:nvPr/>
            </p:nvSpPr>
            <p:spPr>
              <a:xfrm>
                <a:off x="4822145" y="3690296"/>
                <a:ext cx="45167" cy="112469"/>
              </a:xfrm>
              <a:custGeom>
                <a:avLst/>
                <a:gdLst/>
                <a:ahLst/>
                <a:cxnLst/>
                <a:rect l="l" t="t" r="r" b="b"/>
                <a:pathLst>
                  <a:path w="808" h="2012" extrusionOk="0">
                    <a:moveTo>
                      <a:pt x="808" y="0"/>
                    </a:moveTo>
                    <a:lnTo>
                      <a:pt x="0" y="1859"/>
                    </a:lnTo>
                    <a:lnTo>
                      <a:pt x="747" y="2011"/>
                    </a:lnTo>
                    <a:lnTo>
                      <a:pt x="80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6"/>
              <p:cNvSpPr/>
              <p:nvPr/>
            </p:nvSpPr>
            <p:spPr>
              <a:xfrm>
                <a:off x="4851939" y="3674030"/>
                <a:ext cx="318849" cy="174741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3126" extrusionOk="0">
                    <a:moveTo>
                      <a:pt x="1821" y="0"/>
                    </a:moveTo>
                    <a:cubicBezTo>
                      <a:pt x="948" y="0"/>
                      <a:pt x="244" y="63"/>
                      <a:pt x="244" y="63"/>
                    </a:cubicBezTo>
                    <a:lnTo>
                      <a:pt x="0" y="3125"/>
                    </a:lnTo>
                    <a:cubicBezTo>
                      <a:pt x="0" y="3125"/>
                      <a:pt x="4251" y="2744"/>
                      <a:pt x="4967" y="1495"/>
                    </a:cubicBezTo>
                    <a:cubicBezTo>
                      <a:pt x="5704" y="221"/>
                      <a:pt x="3464" y="0"/>
                      <a:pt x="18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6"/>
              <p:cNvSpPr/>
              <p:nvPr/>
            </p:nvSpPr>
            <p:spPr>
              <a:xfrm>
                <a:off x="5086995" y="3470110"/>
                <a:ext cx="171219" cy="169766"/>
              </a:xfrm>
              <a:custGeom>
                <a:avLst/>
                <a:gdLst/>
                <a:ahLst/>
                <a:cxnLst/>
                <a:rect l="l" t="t" r="r" b="b"/>
                <a:pathLst>
                  <a:path w="3063" h="3037" extrusionOk="0">
                    <a:moveTo>
                      <a:pt x="2220" y="1"/>
                    </a:moveTo>
                    <a:cubicBezTo>
                      <a:pt x="1731" y="1"/>
                      <a:pt x="1125" y="291"/>
                      <a:pt x="747" y="770"/>
                    </a:cubicBezTo>
                    <a:cubicBezTo>
                      <a:pt x="107" y="1639"/>
                      <a:pt x="1" y="2781"/>
                      <a:pt x="747" y="3025"/>
                    </a:cubicBezTo>
                    <a:cubicBezTo>
                      <a:pt x="768" y="3033"/>
                      <a:pt x="791" y="3037"/>
                      <a:pt x="816" y="3037"/>
                    </a:cubicBezTo>
                    <a:cubicBezTo>
                      <a:pt x="947" y="3037"/>
                      <a:pt x="1126" y="2937"/>
                      <a:pt x="1258" y="2937"/>
                    </a:cubicBezTo>
                    <a:cubicBezTo>
                      <a:pt x="1282" y="2937"/>
                      <a:pt x="1305" y="2941"/>
                      <a:pt x="1326" y="2949"/>
                    </a:cubicBezTo>
                    <a:cubicBezTo>
                      <a:pt x="1416" y="2987"/>
                      <a:pt x="1503" y="3005"/>
                      <a:pt x="1586" y="3005"/>
                    </a:cubicBezTo>
                    <a:cubicBezTo>
                      <a:pt x="2491" y="3005"/>
                      <a:pt x="3002" y="922"/>
                      <a:pt x="3002" y="922"/>
                    </a:cubicBezTo>
                    <a:cubicBezTo>
                      <a:pt x="3062" y="276"/>
                      <a:pt x="2696" y="1"/>
                      <a:pt x="22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6"/>
              <p:cNvSpPr/>
              <p:nvPr/>
            </p:nvSpPr>
            <p:spPr>
              <a:xfrm>
                <a:off x="5050381" y="3401074"/>
                <a:ext cx="208224" cy="188101"/>
              </a:xfrm>
              <a:custGeom>
                <a:avLst/>
                <a:gdLst/>
                <a:ahLst/>
                <a:cxnLst/>
                <a:rect l="l" t="t" r="r" b="b"/>
                <a:pathLst>
                  <a:path w="3725" h="3365" extrusionOk="0">
                    <a:moveTo>
                      <a:pt x="1229" y="1"/>
                    </a:moveTo>
                    <a:cubicBezTo>
                      <a:pt x="723" y="1"/>
                      <a:pt x="309" y="277"/>
                      <a:pt x="107" y="817"/>
                    </a:cubicBezTo>
                    <a:cubicBezTo>
                      <a:pt x="16" y="1045"/>
                      <a:pt x="0" y="1274"/>
                      <a:pt x="31" y="1457"/>
                    </a:cubicBezTo>
                    <a:cubicBezTo>
                      <a:pt x="346" y="3240"/>
                      <a:pt x="1518" y="3364"/>
                      <a:pt x="1839" y="3364"/>
                    </a:cubicBezTo>
                    <a:cubicBezTo>
                      <a:pt x="1891" y="3364"/>
                      <a:pt x="1920" y="3361"/>
                      <a:pt x="1920" y="3361"/>
                    </a:cubicBezTo>
                    <a:cubicBezTo>
                      <a:pt x="1956" y="3363"/>
                      <a:pt x="1990" y="3364"/>
                      <a:pt x="2024" y="3364"/>
                    </a:cubicBezTo>
                    <a:cubicBezTo>
                      <a:pt x="3443" y="3364"/>
                      <a:pt x="3724" y="1542"/>
                      <a:pt x="2712" y="664"/>
                    </a:cubicBezTo>
                    <a:cubicBezTo>
                      <a:pt x="2203" y="219"/>
                      <a:pt x="1680" y="1"/>
                      <a:pt x="12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6"/>
              <p:cNvSpPr/>
              <p:nvPr/>
            </p:nvSpPr>
            <p:spPr>
              <a:xfrm>
                <a:off x="5037580" y="3538698"/>
                <a:ext cx="155959" cy="182678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3268" extrusionOk="0">
                    <a:moveTo>
                      <a:pt x="1098" y="0"/>
                    </a:moveTo>
                    <a:lnTo>
                      <a:pt x="199" y="1950"/>
                    </a:lnTo>
                    <a:cubicBezTo>
                      <a:pt x="1" y="2407"/>
                      <a:pt x="184" y="2956"/>
                      <a:pt x="656" y="3169"/>
                    </a:cubicBezTo>
                    <a:lnTo>
                      <a:pt x="687" y="3184"/>
                    </a:lnTo>
                    <a:cubicBezTo>
                      <a:pt x="808" y="3241"/>
                      <a:pt x="935" y="3268"/>
                      <a:pt x="1061" y="3268"/>
                    </a:cubicBezTo>
                    <a:cubicBezTo>
                      <a:pt x="1411" y="3268"/>
                      <a:pt x="1749" y="3063"/>
                      <a:pt x="1905" y="2727"/>
                    </a:cubicBezTo>
                    <a:lnTo>
                      <a:pt x="2789" y="792"/>
                    </a:lnTo>
                    <a:lnTo>
                      <a:pt x="1098" y="0"/>
                    </a:ln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6"/>
              <p:cNvSpPr/>
              <p:nvPr/>
            </p:nvSpPr>
            <p:spPr>
              <a:xfrm>
                <a:off x="5060611" y="3617907"/>
                <a:ext cx="85190" cy="15484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77" extrusionOk="0">
                    <a:moveTo>
                      <a:pt x="0" y="0"/>
                    </a:moveTo>
                    <a:lnTo>
                      <a:pt x="0" y="31"/>
                    </a:lnTo>
                    <a:cubicBezTo>
                      <a:pt x="76" y="92"/>
                      <a:pt x="137" y="137"/>
                      <a:pt x="214" y="168"/>
                    </a:cubicBezTo>
                    <a:cubicBezTo>
                      <a:pt x="381" y="247"/>
                      <a:pt x="554" y="276"/>
                      <a:pt x="716" y="276"/>
                    </a:cubicBezTo>
                    <a:cubicBezTo>
                      <a:pt x="1143" y="276"/>
                      <a:pt x="1498" y="76"/>
                      <a:pt x="1509" y="76"/>
                    </a:cubicBezTo>
                    <a:cubicBezTo>
                      <a:pt x="1524" y="76"/>
                      <a:pt x="1524" y="46"/>
                      <a:pt x="1509" y="31"/>
                    </a:cubicBezTo>
                    <a:cubicBezTo>
                      <a:pt x="1509" y="15"/>
                      <a:pt x="1493" y="15"/>
                      <a:pt x="1463" y="15"/>
                    </a:cubicBezTo>
                    <a:cubicBezTo>
                      <a:pt x="1463" y="15"/>
                      <a:pt x="1119" y="207"/>
                      <a:pt x="705" y="207"/>
                    </a:cubicBezTo>
                    <a:cubicBezTo>
                      <a:pt x="491" y="207"/>
                      <a:pt x="259" y="156"/>
                      <a:pt x="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6"/>
              <p:cNvSpPr/>
              <p:nvPr/>
            </p:nvSpPr>
            <p:spPr>
              <a:xfrm>
                <a:off x="5001805" y="3422316"/>
                <a:ext cx="236845" cy="207162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3706" extrusionOk="0">
                    <a:moveTo>
                      <a:pt x="2186" y="0"/>
                    </a:moveTo>
                    <a:cubicBezTo>
                      <a:pt x="1857" y="0"/>
                      <a:pt x="1576" y="86"/>
                      <a:pt x="1433" y="223"/>
                    </a:cubicBezTo>
                    <a:cubicBezTo>
                      <a:pt x="1007" y="604"/>
                      <a:pt x="1" y="2951"/>
                      <a:pt x="1174" y="3560"/>
                    </a:cubicBezTo>
                    <a:cubicBezTo>
                      <a:pt x="1369" y="3662"/>
                      <a:pt x="1567" y="3705"/>
                      <a:pt x="1762" y="3705"/>
                    </a:cubicBezTo>
                    <a:cubicBezTo>
                      <a:pt x="2726" y="3705"/>
                      <a:pt x="3612" y="2661"/>
                      <a:pt x="3612" y="2661"/>
                    </a:cubicBezTo>
                    <a:cubicBezTo>
                      <a:pt x="3612" y="2661"/>
                      <a:pt x="4237" y="1884"/>
                      <a:pt x="3932" y="1153"/>
                    </a:cubicBezTo>
                    <a:cubicBezTo>
                      <a:pt x="3593" y="306"/>
                      <a:pt x="2806" y="0"/>
                      <a:pt x="2186" y="0"/>
                    </a:cubicBez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6"/>
              <p:cNvSpPr/>
              <p:nvPr/>
            </p:nvSpPr>
            <p:spPr>
              <a:xfrm>
                <a:off x="4925167" y="3665589"/>
                <a:ext cx="391015" cy="464187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8304" extrusionOk="0">
                    <a:moveTo>
                      <a:pt x="5135" y="0"/>
                    </a:moveTo>
                    <a:cubicBezTo>
                      <a:pt x="4770" y="686"/>
                      <a:pt x="4038" y="1158"/>
                      <a:pt x="3185" y="1158"/>
                    </a:cubicBezTo>
                    <a:cubicBezTo>
                      <a:pt x="2347" y="1158"/>
                      <a:pt x="1616" y="701"/>
                      <a:pt x="1265" y="46"/>
                    </a:cubicBezTo>
                    <a:lnTo>
                      <a:pt x="1113" y="77"/>
                    </a:lnTo>
                    <a:cubicBezTo>
                      <a:pt x="458" y="198"/>
                      <a:pt x="46" y="823"/>
                      <a:pt x="184" y="1448"/>
                    </a:cubicBezTo>
                    <a:lnTo>
                      <a:pt x="366" y="2286"/>
                    </a:lnTo>
                    <a:cubicBezTo>
                      <a:pt x="504" y="2910"/>
                      <a:pt x="564" y="3550"/>
                      <a:pt x="564" y="4175"/>
                    </a:cubicBezTo>
                    <a:lnTo>
                      <a:pt x="1" y="8304"/>
                    </a:lnTo>
                    <a:lnTo>
                      <a:pt x="1" y="8304"/>
                    </a:lnTo>
                    <a:lnTo>
                      <a:pt x="6994" y="8152"/>
                    </a:lnTo>
                    <a:lnTo>
                      <a:pt x="6705" y="1265"/>
                    </a:lnTo>
                    <a:cubicBezTo>
                      <a:pt x="6781" y="610"/>
                      <a:pt x="5775" y="77"/>
                      <a:pt x="51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6"/>
              <p:cNvSpPr/>
              <p:nvPr/>
            </p:nvSpPr>
            <p:spPr>
              <a:xfrm>
                <a:off x="4995041" y="3660446"/>
                <a:ext cx="215491" cy="69930"/>
              </a:xfrm>
              <a:custGeom>
                <a:avLst/>
                <a:gdLst/>
                <a:ahLst/>
                <a:cxnLst/>
                <a:rect l="l" t="t" r="r" b="b"/>
                <a:pathLst>
                  <a:path w="3855" h="1251" extrusionOk="0">
                    <a:moveTo>
                      <a:pt x="2240" y="1"/>
                    </a:moveTo>
                    <a:lnTo>
                      <a:pt x="990" y="16"/>
                    </a:lnTo>
                    <a:cubicBezTo>
                      <a:pt x="686" y="16"/>
                      <a:pt x="381" y="62"/>
                      <a:pt x="76" y="108"/>
                    </a:cubicBezTo>
                    <a:lnTo>
                      <a:pt x="0" y="138"/>
                    </a:lnTo>
                    <a:cubicBezTo>
                      <a:pt x="351" y="793"/>
                      <a:pt x="1082" y="1250"/>
                      <a:pt x="1920" y="1250"/>
                    </a:cubicBezTo>
                    <a:cubicBezTo>
                      <a:pt x="2773" y="1250"/>
                      <a:pt x="3520" y="778"/>
                      <a:pt x="3855" y="92"/>
                    </a:cubicBezTo>
                    <a:cubicBezTo>
                      <a:pt x="3382" y="31"/>
                      <a:pt x="2910" y="16"/>
                      <a:pt x="2438" y="1"/>
                    </a:cubicBez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62" name="Google Shape;662;p6"/>
              <p:cNvGrpSpPr/>
              <p:nvPr/>
            </p:nvGrpSpPr>
            <p:grpSpPr>
              <a:xfrm>
                <a:off x="5046971" y="3500016"/>
                <a:ext cx="61377" cy="69706"/>
                <a:chOff x="2710841" y="1668026"/>
                <a:chExt cx="33599" cy="38158"/>
              </a:xfrm>
            </p:grpSpPr>
            <p:sp>
              <p:nvSpPr>
                <p:cNvPr id="663" name="Google Shape;663;p6"/>
                <p:cNvSpPr/>
                <p:nvPr/>
              </p:nvSpPr>
              <p:spPr>
                <a:xfrm>
                  <a:off x="2710841" y="1674544"/>
                  <a:ext cx="19156" cy="21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6" h="693" extrusionOk="0">
                      <a:moveTo>
                        <a:pt x="591" y="0"/>
                      </a:moveTo>
                      <a:cubicBezTo>
                        <a:pt x="578" y="0"/>
                        <a:pt x="564" y="7"/>
                        <a:pt x="564" y="7"/>
                      </a:cubicBezTo>
                      <a:lnTo>
                        <a:pt x="320" y="327"/>
                      </a:lnTo>
                      <a:cubicBezTo>
                        <a:pt x="296" y="322"/>
                        <a:pt x="265" y="317"/>
                        <a:pt x="232" y="317"/>
                      </a:cubicBezTo>
                      <a:cubicBezTo>
                        <a:pt x="160" y="317"/>
                        <a:pt x="82" y="340"/>
                        <a:pt x="61" y="433"/>
                      </a:cubicBezTo>
                      <a:cubicBezTo>
                        <a:pt x="0" y="555"/>
                        <a:pt x="168" y="662"/>
                        <a:pt x="244" y="692"/>
                      </a:cubicBezTo>
                      <a:lnTo>
                        <a:pt x="290" y="692"/>
                      </a:lnTo>
                      <a:cubicBezTo>
                        <a:pt x="290" y="692"/>
                        <a:pt x="305" y="692"/>
                        <a:pt x="305" y="677"/>
                      </a:cubicBezTo>
                      <a:cubicBezTo>
                        <a:pt x="305" y="677"/>
                        <a:pt x="305" y="662"/>
                        <a:pt x="290" y="662"/>
                      </a:cubicBezTo>
                      <a:cubicBezTo>
                        <a:pt x="290" y="662"/>
                        <a:pt x="61" y="555"/>
                        <a:pt x="92" y="433"/>
                      </a:cubicBezTo>
                      <a:cubicBezTo>
                        <a:pt x="124" y="361"/>
                        <a:pt x="186" y="344"/>
                        <a:pt x="244" y="344"/>
                      </a:cubicBezTo>
                      <a:cubicBezTo>
                        <a:pt x="296" y="344"/>
                        <a:pt x="345" y="357"/>
                        <a:pt x="366" y="357"/>
                      </a:cubicBezTo>
                      <a:lnTo>
                        <a:pt x="610" y="22"/>
                      </a:lnTo>
                      <a:cubicBezTo>
                        <a:pt x="625" y="22"/>
                        <a:pt x="610" y="7"/>
                        <a:pt x="610" y="7"/>
                      </a:cubicBezTo>
                      <a:cubicBezTo>
                        <a:pt x="605" y="2"/>
                        <a:pt x="598" y="0"/>
                        <a:pt x="59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" name="Google Shape;664;p6"/>
                <p:cNvSpPr/>
                <p:nvPr/>
              </p:nvSpPr>
              <p:spPr>
                <a:xfrm>
                  <a:off x="2714544" y="1668026"/>
                  <a:ext cx="6579" cy="5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" h="196" extrusionOk="0">
                      <a:moveTo>
                        <a:pt x="90" y="0"/>
                      </a:moveTo>
                      <a:cubicBezTo>
                        <a:pt x="43" y="0"/>
                        <a:pt x="3" y="27"/>
                        <a:pt x="17" y="83"/>
                      </a:cubicBezTo>
                      <a:cubicBezTo>
                        <a:pt x="0" y="157"/>
                        <a:pt x="60" y="196"/>
                        <a:pt x="118" y="196"/>
                      </a:cubicBezTo>
                      <a:cubicBezTo>
                        <a:pt x="167" y="196"/>
                        <a:pt x="215" y="169"/>
                        <a:pt x="215" y="113"/>
                      </a:cubicBezTo>
                      <a:cubicBezTo>
                        <a:pt x="215" y="39"/>
                        <a:pt x="147" y="0"/>
                        <a:pt x="9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Google Shape;665;p6"/>
                <p:cNvSpPr/>
                <p:nvPr/>
              </p:nvSpPr>
              <p:spPr>
                <a:xfrm>
                  <a:off x="2737861" y="1676196"/>
                  <a:ext cx="6579" cy="6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" h="201" extrusionOk="0">
                      <a:moveTo>
                        <a:pt x="99" y="0"/>
                      </a:moveTo>
                      <a:cubicBezTo>
                        <a:pt x="48" y="0"/>
                        <a:pt x="2" y="31"/>
                        <a:pt x="16" y="90"/>
                      </a:cubicBezTo>
                      <a:cubicBezTo>
                        <a:pt x="0" y="162"/>
                        <a:pt x="56" y="201"/>
                        <a:pt x="113" y="201"/>
                      </a:cubicBezTo>
                      <a:cubicBezTo>
                        <a:pt x="163" y="201"/>
                        <a:pt x="214" y="170"/>
                        <a:pt x="214" y="105"/>
                      </a:cubicBezTo>
                      <a:cubicBezTo>
                        <a:pt x="214" y="35"/>
                        <a:pt x="154" y="0"/>
                        <a:pt x="9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" name="Google Shape;666;p6"/>
                <p:cNvSpPr/>
                <p:nvPr/>
              </p:nvSpPr>
              <p:spPr>
                <a:xfrm>
                  <a:off x="2718767" y="1697861"/>
                  <a:ext cx="17289" cy="83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272" extrusionOk="0">
                      <a:moveTo>
                        <a:pt x="505" y="0"/>
                      </a:moveTo>
                      <a:cubicBezTo>
                        <a:pt x="493" y="0"/>
                        <a:pt x="479" y="11"/>
                        <a:pt x="458" y="22"/>
                      </a:cubicBezTo>
                      <a:cubicBezTo>
                        <a:pt x="424" y="123"/>
                        <a:pt x="316" y="183"/>
                        <a:pt x="200" y="183"/>
                      </a:cubicBezTo>
                      <a:cubicBezTo>
                        <a:pt x="159" y="183"/>
                        <a:pt x="117" y="175"/>
                        <a:pt x="77" y="159"/>
                      </a:cubicBezTo>
                      <a:cubicBezTo>
                        <a:pt x="72" y="155"/>
                        <a:pt x="68" y="153"/>
                        <a:pt x="63" y="153"/>
                      </a:cubicBezTo>
                      <a:cubicBezTo>
                        <a:pt x="53" y="153"/>
                        <a:pt x="42" y="163"/>
                        <a:pt x="31" y="174"/>
                      </a:cubicBezTo>
                      <a:cubicBezTo>
                        <a:pt x="1" y="205"/>
                        <a:pt x="31" y="220"/>
                        <a:pt x="46" y="235"/>
                      </a:cubicBezTo>
                      <a:cubicBezTo>
                        <a:pt x="96" y="260"/>
                        <a:pt x="149" y="271"/>
                        <a:pt x="201" y="271"/>
                      </a:cubicBezTo>
                      <a:cubicBezTo>
                        <a:pt x="342" y="271"/>
                        <a:pt x="478" y="190"/>
                        <a:pt x="534" y="68"/>
                      </a:cubicBezTo>
                      <a:cubicBezTo>
                        <a:pt x="564" y="37"/>
                        <a:pt x="534" y="22"/>
                        <a:pt x="519" y="7"/>
                      </a:cubicBezTo>
                      <a:cubicBezTo>
                        <a:pt x="514" y="2"/>
                        <a:pt x="510" y="0"/>
                        <a:pt x="50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67" name="Google Shape;667;p6"/>
              <p:cNvSpPr/>
              <p:nvPr/>
            </p:nvSpPr>
            <p:spPr>
              <a:xfrm>
                <a:off x="5044400" y="3406832"/>
                <a:ext cx="210572" cy="15573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2786" extrusionOk="0">
                    <a:moveTo>
                      <a:pt x="1679" y="1"/>
                    </a:moveTo>
                    <a:cubicBezTo>
                      <a:pt x="1070" y="1"/>
                      <a:pt x="432" y="430"/>
                      <a:pt x="1" y="1521"/>
                    </a:cubicBezTo>
                    <a:cubicBezTo>
                      <a:pt x="1" y="1521"/>
                      <a:pt x="1204" y="1597"/>
                      <a:pt x="3307" y="2786"/>
                    </a:cubicBezTo>
                    <a:cubicBezTo>
                      <a:pt x="3767" y="1378"/>
                      <a:pt x="2770" y="1"/>
                      <a:pt x="16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6"/>
              <p:cNvSpPr/>
              <p:nvPr/>
            </p:nvSpPr>
            <p:spPr>
              <a:xfrm>
                <a:off x="5107454" y="4809398"/>
                <a:ext cx="268316" cy="230864"/>
              </a:xfrm>
              <a:custGeom>
                <a:avLst/>
                <a:gdLst/>
                <a:ahLst/>
                <a:cxnLst/>
                <a:rect l="l" t="t" r="r" b="b"/>
                <a:pathLst>
                  <a:path w="4800" h="4130" extrusionOk="0">
                    <a:moveTo>
                      <a:pt x="4190" y="0"/>
                    </a:moveTo>
                    <a:lnTo>
                      <a:pt x="1524" y="107"/>
                    </a:lnTo>
                    <a:lnTo>
                      <a:pt x="1950" y="1783"/>
                    </a:lnTo>
                    <a:lnTo>
                      <a:pt x="1052" y="2087"/>
                    </a:lnTo>
                    <a:cubicBezTo>
                      <a:pt x="1021" y="2087"/>
                      <a:pt x="1006" y="2103"/>
                      <a:pt x="975" y="2103"/>
                    </a:cubicBezTo>
                    <a:cubicBezTo>
                      <a:pt x="0" y="2529"/>
                      <a:pt x="305" y="4129"/>
                      <a:pt x="1341" y="4129"/>
                    </a:cubicBezTo>
                    <a:lnTo>
                      <a:pt x="4114" y="4129"/>
                    </a:lnTo>
                    <a:cubicBezTo>
                      <a:pt x="4495" y="4129"/>
                      <a:pt x="4800" y="3763"/>
                      <a:pt x="4784" y="3352"/>
                    </a:cubicBezTo>
                    <a:cubicBezTo>
                      <a:pt x="4769" y="2941"/>
                      <a:pt x="4708" y="2560"/>
                      <a:pt x="4632" y="2179"/>
                    </a:cubicBezTo>
                    <a:lnTo>
                      <a:pt x="41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6"/>
              <p:cNvSpPr/>
              <p:nvPr/>
            </p:nvSpPr>
            <p:spPr>
              <a:xfrm>
                <a:off x="4980563" y="3980693"/>
                <a:ext cx="574923" cy="628586"/>
              </a:xfrm>
              <a:custGeom>
                <a:avLst/>
                <a:gdLst/>
                <a:ahLst/>
                <a:cxnLst/>
                <a:rect l="l" t="t" r="r" b="b"/>
                <a:pathLst>
                  <a:path w="10285" h="11245" extrusionOk="0">
                    <a:moveTo>
                      <a:pt x="0" y="1"/>
                    </a:moveTo>
                    <a:lnTo>
                      <a:pt x="2560" y="11245"/>
                    </a:lnTo>
                    <a:lnTo>
                      <a:pt x="10284" y="11123"/>
                    </a:lnTo>
                    <a:lnTo>
                      <a:pt x="792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6"/>
              <p:cNvSpPr/>
              <p:nvPr/>
            </p:nvSpPr>
            <p:spPr>
              <a:xfrm>
                <a:off x="4973743" y="3975606"/>
                <a:ext cx="589401" cy="639654"/>
              </a:xfrm>
              <a:custGeom>
                <a:avLst/>
                <a:gdLst/>
                <a:ahLst/>
                <a:cxnLst/>
                <a:rect l="l" t="t" r="r" b="b"/>
                <a:pathLst>
                  <a:path w="10544" h="11443" extrusionOk="0">
                    <a:moveTo>
                      <a:pt x="7969" y="214"/>
                    </a:moveTo>
                    <a:lnTo>
                      <a:pt x="10284" y="11107"/>
                    </a:lnTo>
                    <a:lnTo>
                      <a:pt x="2758" y="11214"/>
                    </a:lnTo>
                    <a:lnTo>
                      <a:pt x="244" y="214"/>
                    </a:lnTo>
                    <a:close/>
                    <a:moveTo>
                      <a:pt x="0" y="0"/>
                    </a:moveTo>
                    <a:lnTo>
                      <a:pt x="2606" y="11442"/>
                    </a:lnTo>
                    <a:lnTo>
                      <a:pt x="10543" y="11336"/>
                    </a:lnTo>
                    <a:lnTo>
                      <a:pt x="815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71" name="Google Shape;671;p6"/>
              <p:cNvGrpSpPr/>
              <p:nvPr/>
            </p:nvGrpSpPr>
            <p:grpSpPr>
              <a:xfrm>
                <a:off x="5012034" y="3996009"/>
                <a:ext cx="513657" cy="597953"/>
                <a:chOff x="2691716" y="1939540"/>
                <a:chExt cx="281183" cy="327328"/>
              </a:xfrm>
            </p:grpSpPr>
            <p:sp>
              <p:nvSpPr>
                <p:cNvPr id="672" name="Google Shape;672;p6"/>
                <p:cNvSpPr/>
                <p:nvPr/>
              </p:nvSpPr>
              <p:spPr>
                <a:xfrm>
                  <a:off x="2837648" y="1939540"/>
                  <a:ext cx="77908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" h="1753" extrusionOk="0">
                      <a:moveTo>
                        <a:pt x="366" y="1"/>
                      </a:moveTo>
                      <a:cubicBezTo>
                        <a:pt x="214" y="108"/>
                        <a:pt x="138" y="184"/>
                        <a:pt x="1" y="321"/>
                      </a:cubicBezTo>
                      <a:lnTo>
                        <a:pt x="260" y="1418"/>
                      </a:lnTo>
                      <a:cubicBezTo>
                        <a:pt x="443" y="1555"/>
                        <a:pt x="564" y="1631"/>
                        <a:pt x="732" y="1753"/>
                      </a:cubicBezTo>
                      <a:lnTo>
                        <a:pt x="2179" y="1753"/>
                      </a:lnTo>
                      <a:cubicBezTo>
                        <a:pt x="2332" y="1616"/>
                        <a:pt x="2408" y="1555"/>
                        <a:pt x="2545" y="1418"/>
                      </a:cubicBezTo>
                      <a:lnTo>
                        <a:pt x="2317" y="321"/>
                      </a:lnTo>
                      <a:cubicBezTo>
                        <a:pt x="2118" y="184"/>
                        <a:pt x="2012" y="123"/>
                        <a:pt x="181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" name="Google Shape;673;p6"/>
                <p:cNvSpPr/>
                <p:nvPr/>
              </p:nvSpPr>
              <p:spPr>
                <a:xfrm>
                  <a:off x="2764912" y="1939540"/>
                  <a:ext cx="78367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1753" extrusionOk="0">
                      <a:moveTo>
                        <a:pt x="367" y="1"/>
                      </a:moveTo>
                      <a:cubicBezTo>
                        <a:pt x="214" y="108"/>
                        <a:pt x="138" y="184"/>
                        <a:pt x="1" y="321"/>
                      </a:cubicBezTo>
                      <a:lnTo>
                        <a:pt x="245" y="1448"/>
                      </a:lnTo>
                      <a:cubicBezTo>
                        <a:pt x="443" y="1555"/>
                        <a:pt x="549" y="1631"/>
                        <a:pt x="747" y="1753"/>
                      </a:cubicBezTo>
                      <a:lnTo>
                        <a:pt x="2195" y="1753"/>
                      </a:lnTo>
                      <a:cubicBezTo>
                        <a:pt x="2347" y="1616"/>
                        <a:pt x="2423" y="1555"/>
                        <a:pt x="2560" y="1418"/>
                      </a:cubicBezTo>
                      <a:lnTo>
                        <a:pt x="2301" y="321"/>
                      </a:lnTo>
                      <a:cubicBezTo>
                        <a:pt x="2119" y="184"/>
                        <a:pt x="1997" y="123"/>
                        <a:pt x="181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" name="Google Shape;674;p6"/>
                <p:cNvSpPr/>
                <p:nvPr/>
              </p:nvSpPr>
              <p:spPr>
                <a:xfrm>
                  <a:off x="2691716" y="1939540"/>
                  <a:ext cx="78367" cy="54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1769" extrusionOk="0">
                      <a:moveTo>
                        <a:pt x="351" y="1"/>
                      </a:moveTo>
                      <a:cubicBezTo>
                        <a:pt x="199" y="108"/>
                        <a:pt x="123" y="184"/>
                        <a:pt x="1" y="321"/>
                      </a:cubicBezTo>
                      <a:lnTo>
                        <a:pt x="245" y="1448"/>
                      </a:lnTo>
                      <a:cubicBezTo>
                        <a:pt x="458" y="1570"/>
                        <a:pt x="565" y="1646"/>
                        <a:pt x="763" y="1768"/>
                      </a:cubicBezTo>
                      <a:lnTo>
                        <a:pt x="2210" y="1768"/>
                      </a:lnTo>
                      <a:cubicBezTo>
                        <a:pt x="2347" y="1631"/>
                        <a:pt x="2439" y="1570"/>
                        <a:pt x="2560" y="1448"/>
                      </a:cubicBezTo>
                      <a:lnTo>
                        <a:pt x="2317" y="321"/>
                      </a:lnTo>
                      <a:cubicBezTo>
                        <a:pt x="2134" y="199"/>
                        <a:pt x="2012" y="123"/>
                        <a:pt x="181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5" name="Google Shape;675;p6"/>
                <p:cNvSpPr/>
                <p:nvPr/>
              </p:nvSpPr>
              <p:spPr>
                <a:xfrm>
                  <a:off x="2850255" y="1994558"/>
                  <a:ext cx="77418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0" h="1753" extrusionOk="0">
                      <a:moveTo>
                        <a:pt x="350" y="1"/>
                      </a:moveTo>
                      <a:cubicBezTo>
                        <a:pt x="198" y="138"/>
                        <a:pt x="122" y="199"/>
                        <a:pt x="0" y="336"/>
                      </a:cubicBezTo>
                      <a:lnTo>
                        <a:pt x="244" y="1433"/>
                      </a:lnTo>
                      <a:cubicBezTo>
                        <a:pt x="427" y="1570"/>
                        <a:pt x="549" y="1646"/>
                        <a:pt x="762" y="1753"/>
                      </a:cubicBezTo>
                      <a:lnTo>
                        <a:pt x="2179" y="1753"/>
                      </a:lnTo>
                      <a:cubicBezTo>
                        <a:pt x="2316" y="1631"/>
                        <a:pt x="2392" y="1570"/>
                        <a:pt x="2529" y="1433"/>
                      </a:cubicBezTo>
                      <a:lnTo>
                        <a:pt x="2301" y="336"/>
                      </a:lnTo>
                      <a:cubicBezTo>
                        <a:pt x="2103" y="199"/>
                        <a:pt x="1996" y="138"/>
                        <a:pt x="179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6" name="Google Shape;676;p6"/>
                <p:cNvSpPr/>
                <p:nvPr/>
              </p:nvSpPr>
              <p:spPr>
                <a:xfrm>
                  <a:off x="2777029" y="1995507"/>
                  <a:ext cx="78367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1753" extrusionOk="0">
                      <a:moveTo>
                        <a:pt x="367" y="0"/>
                      </a:moveTo>
                      <a:cubicBezTo>
                        <a:pt x="214" y="107"/>
                        <a:pt x="138" y="183"/>
                        <a:pt x="1" y="320"/>
                      </a:cubicBezTo>
                      <a:lnTo>
                        <a:pt x="260" y="1417"/>
                      </a:lnTo>
                      <a:cubicBezTo>
                        <a:pt x="458" y="1554"/>
                        <a:pt x="565" y="1615"/>
                        <a:pt x="763" y="1752"/>
                      </a:cubicBezTo>
                      <a:lnTo>
                        <a:pt x="2210" y="1752"/>
                      </a:lnTo>
                      <a:cubicBezTo>
                        <a:pt x="2347" y="1615"/>
                        <a:pt x="2424" y="1554"/>
                        <a:pt x="2561" y="1417"/>
                      </a:cubicBezTo>
                      <a:lnTo>
                        <a:pt x="2317" y="320"/>
                      </a:lnTo>
                      <a:cubicBezTo>
                        <a:pt x="2119" y="183"/>
                        <a:pt x="2012" y="122"/>
                        <a:pt x="181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7" name="Google Shape;677;p6"/>
                <p:cNvSpPr/>
                <p:nvPr/>
              </p:nvSpPr>
              <p:spPr>
                <a:xfrm>
                  <a:off x="2704324" y="1995507"/>
                  <a:ext cx="78336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0" h="1753" extrusionOk="0">
                      <a:moveTo>
                        <a:pt x="366" y="0"/>
                      </a:moveTo>
                      <a:cubicBezTo>
                        <a:pt x="213" y="107"/>
                        <a:pt x="137" y="183"/>
                        <a:pt x="0" y="320"/>
                      </a:cubicBezTo>
                      <a:lnTo>
                        <a:pt x="244" y="1417"/>
                      </a:lnTo>
                      <a:cubicBezTo>
                        <a:pt x="442" y="1554"/>
                        <a:pt x="549" y="1630"/>
                        <a:pt x="747" y="1752"/>
                      </a:cubicBezTo>
                      <a:lnTo>
                        <a:pt x="2194" y="1752"/>
                      </a:lnTo>
                      <a:cubicBezTo>
                        <a:pt x="2347" y="1615"/>
                        <a:pt x="2423" y="1554"/>
                        <a:pt x="2560" y="1417"/>
                      </a:cubicBezTo>
                      <a:lnTo>
                        <a:pt x="2301" y="320"/>
                      </a:lnTo>
                      <a:cubicBezTo>
                        <a:pt x="2118" y="183"/>
                        <a:pt x="1996" y="122"/>
                        <a:pt x="181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8" name="Google Shape;678;p6"/>
                <p:cNvSpPr/>
                <p:nvPr/>
              </p:nvSpPr>
              <p:spPr>
                <a:xfrm>
                  <a:off x="2861883" y="2049577"/>
                  <a:ext cx="76041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5" h="1753" extrusionOk="0">
                      <a:moveTo>
                        <a:pt x="336" y="1"/>
                      </a:moveTo>
                      <a:cubicBezTo>
                        <a:pt x="199" y="138"/>
                        <a:pt x="123" y="183"/>
                        <a:pt x="1" y="320"/>
                      </a:cubicBezTo>
                      <a:lnTo>
                        <a:pt x="245" y="1433"/>
                      </a:lnTo>
                      <a:cubicBezTo>
                        <a:pt x="428" y="1555"/>
                        <a:pt x="549" y="1631"/>
                        <a:pt x="717" y="1753"/>
                      </a:cubicBezTo>
                      <a:lnTo>
                        <a:pt x="2149" y="1722"/>
                      </a:lnTo>
                      <a:cubicBezTo>
                        <a:pt x="2286" y="1600"/>
                        <a:pt x="2363" y="1539"/>
                        <a:pt x="2484" y="1402"/>
                      </a:cubicBezTo>
                      <a:lnTo>
                        <a:pt x="2256" y="320"/>
                      </a:lnTo>
                      <a:cubicBezTo>
                        <a:pt x="2073" y="183"/>
                        <a:pt x="1951" y="138"/>
                        <a:pt x="17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9" name="Google Shape;679;p6"/>
                <p:cNvSpPr/>
                <p:nvPr/>
              </p:nvSpPr>
              <p:spPr>
                <a:xfrm>
                  <a:off x="2789636" y="2050036"/>
                  <a:ext cx="77877" cy="54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5" h="1769" extrusionOk="0">
                      <a:moveTo>
                        <a:pt x="351" y="1"/>
                      </a:moveTo>
                      <a:cubicBezTo>
                        <a:pt x="198" y="138"/>
                        <a:pt x="122" y="199"/>
                        <a:pt x="0" y="321"/>
                      </a:cubicBezTo>
                      <a:lnTo>
                        <a:pt x="244" y="1433"/>
                      </a:lnTo>
                      <a:cubicBezTo>
                        <a:pt x="427" y="1570"/>
                        <a:pt x="549" y="1646"/>
                        <a:pt x="777" y="1768"/>
                      </a:cubicBezTo>
                      <a:lnTo>
                        <a:pt x="2210" y="1753"/>
                      </a:lnTo>
                      <a:cubicBezTo>
                        <a:pt x="2331" y="1616"/>
                        <a:pt x="2408" y="1570"/>
                        <a:pt x="2545" y="1433"/>
                      </a:cubicBezTo>
                      <a:lnTo>
                        <a:pt x="2301" y="321"/>
                      </a:lnTo>
                      <a:cubicBezTo>
                        <a:pt x="2103" y="199"/>
                        <a:pt x="1996" y="138"/>
                        <a:pt x="179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0" name="Google Shape;680;p6"/>
                <p:cNvSpPr/>
                <p:nvPr/>
              </p:nvSpPr>
              <p:spPr>
                <a:xfrm>
                  <a:off x="2716441" y="2050526"/>
                  <a:ext cx="78336" cy="54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0" h="1783" extrusionOk="0">
                      <a:moveTo>
                        <a:pt x="366" y="0"/>
                      </a:moveTo>
                      <a:cubicBezTo>
                        <a:pt x="214" y="137"/>
                        <a:pt x="137" y="198"/>
                        <a:pt x="0" y="335"/>
                      </a:cubicBezTo>
                      <a:lnTo>
                        <a:pt x="259" y="1432"/>
                      </a:lnTo>
                      <a:cubicBezTo>
                        <a:pt x="457" y="1569"/>
                        <a:pt x="564" y="1630"/>
                        <a:pt x="762" y="1783"/>
                      </a:cubicBezTo>
                      <a:lnTo>
                        <a:pt x="2210" y="1752"/>
                      </a:lnTo>
                      <a:cubicBezTo>
                        <a:pt x="2347" y="1630"/>
                        <a:pt x="2423" y="1569"/>
                        <a:pt x="2560" y="1432"/>
                      </a:cubicBezTo>
                      <a:lnTo>
                        <a:pt x="2316" y="335"/>
                      </a:lnTo>
                      <a:cubicBezTo>
                        <a:pt x="2118" y="198"/>
                        <a:pt x="2011" y="137"/>
                        <a:pt x="181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1" name="Google Shape;681;p6"/>
                <p:cNvSpPr/>
                <p:nvPr/>
              </p:nvSpPr>
              <p:spPr>
                <a:xfrm>
                  <a:off x="2801754" y="2105055"/>
                  <a:ext cx="76500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0" h="1753" extrusionOk="0">
                      <a:moveTo>
                        <a:pt x="1768" y="1"/>
                      </a:moveTo>
                      <a:lnTo>
                        <a:pt x="336" y="16"/>
                      </a:lnTo>
                      <a:cubicBezTo>
                        <a:pt x="214" y="153"/>
                        <a:pt x="138" y="199"/>
                        <a:pt x="1" y="336"/>
                      </a:cubicBezTo>
                      <a:lnTo>
                        <a:pt x="244" y="1418"/>
                      </a:lnTo>
                      <a:cubicBezTo>
                        <a:pt x="442" y="1555"/>
                        <a:pt x="549" y="1616"/>
                        <a:pt x="717" y="1753"/>
                      </a:cubicBezTo>
                      <a:lnTo>
                        <a:pt x="2149" y="1722"/>
                      </a:lnTo>
                      <a:cubicBezTo>
                        <a:pt x="2286" y="1585"/>
                        <a:pt x="2362" y="1539"/>
                        <a:pt x="2499" y="1402"/>
                      </a:cubicBezTo>
                      <a:lnTo>
                        <a:pt x="2271" y="321"/>
                      </a:lnTo>
                      <a:cubicBezTo>
                        <a:pt x="2073" y="183"/>
                        <a:pt x="1966" y="122"/>
                        <a:pt x="17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2" name="Google Shape;682;p6"/>
                <p:cNvSpPr/>
                <p:nvPr/>
              </p:nvSpPr>
              <p:spPr>
                <a:xfrm>
                  <a:off x="2874031" y="2104137"/>
                  <a:ext cx="76010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4" h="1753" extrusionOk="0">
                      <a:moveTo>
                        <a:pt x="1783" y="0"/>
                      </a:moveTo>
                      <a:lnTo>
                        <a:pt x="366" y="31"/>
                      </a:lnTo>
                      <a:cubicBezTo>
                        <a:pt x="213" y="152"/>
                        <a:pt x="137" y="213"/>
                        <a:pt x="0" y="351"/>
                      </a:cubicBezTo>
                      <a:lnTo>
                        <a:pt x="229" y="1432"/>
                      </a:lnTo>
                      <a:cubicBezTo>
                        <a:pt x="411" y="1554"/>
                        <a:pt x="518" y="1630"/>
                        <a:pt x="716" y="1752"/>
                      </a:cubicBezTo>
                      <a:lnTo>
                        <a:pt x="2148" y="1737"/>
                      </a:lnTo>
                      <a:cubicBezTo>
                        <a:pt x="2285" y="1600"/>
                        <a:pt x="2362" y="1554"/>
                        <a:pt x="2484" y="1417"/>
                      </a:cubicBezTo>
                      <a:lnTo>
                        <a:pt x="2270" y="335"/>
                      </a:lnTo>
                      <a:cubicBezTo>
                        <a:pt x="2087" y="198"/>
                        <a:pt x="1981" y="137"/>
                        <a:pt x="178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" name="Google Shape;683;p6"/>
                <p:cNvSpPr/>
                <p:nvPr/>
              </p:nvSpPr>
              <p:spPr>
                <a:xfrm>
                  <a:off x="2729477" y="2105055"/>
                  <a:ext cx="77908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" h="1753" extrusionOk="0">
                      <a:moveTo>
                        <a:pt x="1814" y="1"/>
                      </a:moveTo>
                      <a:lnTo>
                        <a:pt x="351" y="16"/>
                      </a:lnTo>
                      <a:cubicBezTo>
                        <a:pt x="214" y="153"/>
                        <a:pt x="138" y="199"/>
                        <a:pt x="1" y="336"/>
                      </a:cubicBezTo>
                      <a:lnTo>
                        <a:pt x="245" y="1448"/>
                      </a:lnTo>
                      <a:cubicBezTo>
                        <a:pt x="443" y="1570"/>
                        <a:pt x="549" y="1631"/>
                        <a:pt x="763" y="1753"/>
                      </a:cubicBezTo>
                      <a:lnTo>
                        <a:pt x="2210" y="1722"/>
                      </a:lnTo>
                      <a:cubicBezTo>
                        <a:pt x="2347" y="1585"/>
                        <a:pt x="2423" y="1539"/>
                        <a:pt x="2545" y="1402"/>
                      </a:cubicBezTo>
                      <a:lnTo>
                        <a:pt x="2302" y="321"/>
                      </a:lnTo>
                      <a:cubicBezTo>
                        <a:pt x="2119" y="183"/>
                        <a:pt x="1997" y="122"/>
                        <a:pt x="181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4" name="Google Shape;684;p6"/>
                <p:cNvSpPr/>
                <p:nvPr/>
              </p:nvSpPr>
              <p:spPr>
                <a:xfrm>
                  <a:off x="2886149" y="2158666"/>
                  <a:ext cx="76010" cy="52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4" h="1723" extrusionOk="0">
                      <a:moveTo>
                        <a:pt x="1768" y="1"/>
                      </a:moveTo>
                      <a:lnTo>
                        <a:pt x="351" y="16"/>
                      </a:lnTo>
                      <a:cubicBezTo>
                        <a:pt x="214" y="153"/>
                        <a:pt x="137" y="199"/>
                        <a:pt x="0" y="336"/>
                      </a:cubicBezTo>
                      <a:lnTo>
                        <a:pt x="229" y="1418"/>
                      </a:lnTo>
                      <a:cubicBezTo>
                        <a:pt x="427" y="1540"/>
                        <a:pt x="518" y="1616"/>
                        <a:pt x="732" y="1722"/>
                      </a:cubicBezTo>
                      <a:lnTo>
                        <a:pt x="2133" y="1707"/>
                      </a:lnTo>
                      <a:cubicBezTo>
                        <a:pt x="2270" y="1570"/>
                        <a:pt x="2347" y="1524"/>
                        <a:pt x="2484" y="1387"/>
                      </a:cubicBezTo>
                      <a:lnTo>
                        <a:pt x="2255" y="305"/>
                      </a:lnTo>
                      <a:cubicBezTo>
                        <a:pt x="2072" y="184"/>
                        <a:pt x="1966" y="107"/>
                        <a:pt x="17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" name="Google Shape;685;p6"/>
                <p:cNvSpPr/>
                <p:nvPr/>
              </p:nvSpPr>
              <p:spPr>
                <a:xfrm>
                  <a:off x="2813872" y="2159125"/>
                  <a:ext cx="76500" cy="53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0" h="1754" extrusionOk="0">
                      <a:moveTo>
                        <a:pt x="1768" y="1"/>
                      </a:moveTo>
                      <a:lnTo>
                        <a:pt x="351" y="16"/>
                      </a:lnTo>
                      <a:cubicBezTo>
                        <a:pt x="214" y="153"/>
                        <a:pt x="138" y="214"/>
                        <a:pt x="1" y="336"/>
                      </a:cubicBezTo>
                      <a:lnTo>
                        <a:pt x="244" y="1433"/>
                      </a:lnTo>
                      <a:cubicBezTo>
                        <a:pt x="442" y="1555"/>
                        <a:pt x="534" y="1616"/>
                        <a:pt x="732" y="1753"/>
                      </a:cubicBezTo>
                      <a:lnTo>
                        <a:pt x="2149" y="1723"/>
                      </a:lnTo>
                      <a:cubicBezTo>
                        <a:pt x="2286" y="1601"/>
                        <a:pt x="2362" y="1540"/>
                        <a:pt x="2499" y="1403"/>
                      </a:cubicBezTo>
                      <a:lnTo>
                        <a:pt x="2271" y="321"/>
                      </a:lnTo>
                      <a:cubicBezTo>
                        <a:pt x="2073" y="184"/>
                        <a:pt x="1966" y="108"/>
                        <a:pt x="17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" name="Google Shape;686;p6"/>
                <p:cNvSpPr/>
                <p:nvPr/>
              </p:nvSpPr>
              <p:spPr>
                <a:xfrm>
                  <a:off x="2741625" y="2160074"/>
                  <a:ext cx="77418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0" h="1753" extrusionOk="0">
                      <a:moveTo>
                        <a:pt x="1798" y="0"/>
                      </a:moveTo>
                      <a:lnTo>
                        <a:pt x="350" y="31"/>
                      </a:lnTo>
                      <a:cubicBezTo>
                        <a:pt x="213" y="153"/>
                        <a:pt x="137" y="214"/>
                        <a:pt x="0" y="351"/>
                      </a:cubicBezTo>
                      <a:lnTo>
                        <a:pt x="244" y="1433"/>
                      </a:lnTo>
                      <a:cubicBezTo>
                        <a:pt x="442" y="1555"/>
                        <a:pt x="549" y="1631"/>
                        <a:pt x="762" y="1753"/>
                      </a:cubicBezTo>
                      <a:lnTo>
                        <a:pt x="2194" y="1737"/>
                      </a:lnTo>
                      <a:cubicBezTo>
                        <a:pt x="2331" y="1600"/>
                        <a:pt x="2407" y="1539"/>
                        <a:pt x="2529" y="1417"/>
                      </a:cubicBezTo>
                      <a:lnTo>
                        <a:pt x="2285" y="336"/>
                      </a:lnTo>
                      <a:cubicBezTo>
                        <a:pt x="2103" y="199"/>
                        <a:pt x="1981" y="122"/>
                        <a:pt x="179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7" name="Google Shape;687;p6"/>
                <p:cNvSpPr/>
                <p:nvPr/>
              </p:nvSpPr>
              <p:spPr>
                <a:xfrm>
                  <a:off x="2897807" y="2212767"/>
                  <a:ext cx="75092" cy="52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4" h="1707" extrusionOk="0">
                      <a:moveTo>
                        <a:pt x="1752" y="0"/>
                      </a:moveTo>
                      <a:lnTo>
                        <a:pt x="351" y="15"/>
                      </a:lnTo>
                      <a:cubicBezTo>
                        <a:pt x="213" y="152"/>
                        <a:pt x="137" y="213"/>
                        <a:pt x="0" y="335"/>
                      </a:cubicBezTo>
                      <a:lnTo>
                        <a:pt x="229" y="1402"/>
                      </a:lnTo>
                      <a:cubicBezTo>
                        <a:pt x="427" y="1524"/>
                        <a:pt x="518" y="1600"/>
                        <a:pt x="701" y="1707"/>
                      </a:cubicBezTo>
                      <a:lnTo>
                        <a:pt x="2118" y="1691"/>
                      </a:lnTo>
                      <a:cubicBezTo>
                        <a:pt x="2255" y="1554"/>
                        <a:pt x="2331" y="1508"/>
                        <a:pt x="2453" y="1371"/>
                      </a:cubicBezTo>
                      <a:lnTo>
                        <a:pt x="2225" y="305"/>
                      </a:lnTo>
                      <a:cubicBezTo>
                        <a:pt x="2042" y="183"/>
                        <a:pt x="1950" y="107"/>
                        <a:pt x="175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" name="Google Shape;688;p6"/>
                <p:cNvSpPr/>
                <p:nvPr/>
              </p:nvSpPr>
              <p:spPr>
                <a:xfrm>
                  <a:off x="2825530" y="2213226"/>
                  <a:ext cx="76500" cy="52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0" h="1722" extrusionOk="0">
                      <a:moveTo>
                        <a:pt x="1768" y="0"/>
                      </a:moveTo>
                      <a:lnTo>
                        <a:pt x="351" y="16"/>
                      </a:lnTo>
                      <a:cubicBezTo>
                        <a:pt x="214" y="153"/>
                        <a:pt x="138" y="214"/>
                        <a:pt x="1" y="351"/>
                      </a:cubicBezTo>
                      <a:lnTo>
                        <a:pt x="244" y="1433"/>
                      </a:lnTo>
                      <a:cubicBezTo>
                        <a:pt x="442" y="1539"/>
                        <a:pt x="549" y="1615"/>
                        <a:pt x="747" y="1722"/>
                      </a:cubicBezTo>
                      <a:lnTo>
                        <a:pt x="2149" y="1692"/>
                      </a:lnTo>
                      <a:cubicBezTo>
                        <a:pt x="2286" y="1570"/>
                        <a:pt x="2362" y="1509"/>
                        <a:pt x="2499" y="1372"/>
                      </a:cubicBezTo>
                      <a:lnTo>
                        <a:pt x="2271" y="305"/>
                      </a:lnTo>
                      <a:cubicBezTo>
                        <a:pt x="2073" y="198"/>
                        <a:pt x="1966" y="122"/>
                        <a:pt x="176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" name="Google Shape;689;p6"/>
                <p:cNvSpPr/>
                <p:nvPr/>
              </p:nvSpPr>
              <p:spPr>
                <a:xfrm>
                  <a:off x="2753743" y="2213685"/>
                  <a:ext cx="76959" cy="53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5" h="1738" extrusionOk="0">
                      <a:moveTo>
                        <a:pt x="1783" y="1"/>
                      </a:moveTo>
                      <a:lnTo>
                        <a:pt x="351" y="31"/>
                      </a:lnTo>
                      <a:cubicBezTo>
                        <a:pt x="214" y="153"/>
                        <a:pt x="137" y="214"/>
                        <a:pt x="0" y="351"/>
                      </a:cubicBezTo>
                      <a:lnTo>
                        <a:pt x="259" y="1433"/>
                      </a:lnTo>
                      <a:cubicBezTo>
                        <a:pt x="442" y="1570"/>
                        <a:pt x="564" y="1631"/>
                        <a:pt x="747" y="1737"/>
                      </a:cubicBezTo>
                      <a:lnTo>
                        <a:pt x="2179" y="1722"/>
                      </a:lnTo>
                      <a:cubicBezTo>
                        <a:pt x="2316" y="1585"/>
                        <a:pt x="2392" y="1524"/>
                        <a:pt x="2514" y="1402"/>
                      </a:cubicBezTo>
                      <a:lnTo>
                        <a:pt x="2270" y="305"/>
                      </a:lnTo>
                      <a:cubicBezTo>
                        <a:pt x="2088" y="199"/>
                        <a:pt x="1966" y="122"/>
                        <a:pt x="178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90" name="Google Shape;690;p6"/>
              <p:cNvSpPr/>
              <p:nvPr/>
            </p:nvSpPr>
            <p:spPr>
              <a:xfrm>
                <a:off x="5171291" y="3719140"/>
                <a:ext cx="208727" cy="635070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11361" extrusionOk="0">
                    <a:moveTo>
                      <a:pt x="1524" y="0"/>
                    </a:moveTo>
                    <a:cubicBezTo>
                      <a:pt x="1417" y="0"/>
                      <a:pt x="1310" y="16"/>
                      <a:pt x="1205" y="48"/>
                    </a:cubicBezTo>
                    <a:cubicBezTo>
                      <a:pt x="641" y="246"/>
                      <a:pt x="336" y="840"/>
                      <a:pt x="534" y="1373"/>
                    </a:cubicBezTo>
                    <a:lnTo>
                      <a:pt x="1966" y="5365"/>
                    </a:lnTo>
                    <a:cubicBezTo>
                      <a:pt x="1966" y="5426"/>
                      <a:pt x="1936" y="5502"/>
                      <a:pt x="1921" y="5594"/>
                    </a:cubicBezTo>
                    <a:cubicBezTo>
                      <a:pt x="1890" y="5761"/>
                      <a:pt x="1844" y="5944"/>
                      <a:pt x="1814" y="6127"/>
                    </a:cubicBezTo>
                    <a:cubicBezTo>
                      <a:pt x="1707" y="6493"/>
                      <a:pt x="1601" y="6858"/>
                      <a:pt x="1479" y="7239"/>
                    </a:cubicBezTo>
                    <a:cubicBezTo>
                      <a:pt x="1372" y="7590"/>
                      <a:pt x="1235" y="7971"/>
                      <a:pt x="1128" y="8336"/>
                    </a:cubicBezTo>
                    <a:cubicBezTo>
                      <a:pt x="1067" y="8504"/>
                      <a:pt x="1007" y="8656"/>
                      <a:pt x="961" y="8839"/>
                    </a:cubicBezTo>
                    <a:cubicBezTo>
                      <a:pt x="458" y="9220"/>
                      <a:pt x="290" y="9768"/>
                      <a:pt x="260" y="9799"/>
                    </a:cubicBezTo>
                    <a:cubicBezTo>
                      <a:pt x="245" y="9860"/>
                      <a:pt x="260" y="9936"/>
                      <a:pt x="306" y="9982"/>
                    </a:cubicBezTo>
                    <a:cubicBezTo>
                      <a:pt x="321" y="10012"/>
                      <a:pt x="367" y="10027"/>
                      <a:pt x="428" y="10027"/>
                    </a:cubicBezTo>
                    <a:cubicBezTo>
                      <a:pt x="446" y="10033"/>
                      <a:pt x="464" y="10035"/>
                      <a:pt x="482" y="10035"/>
                    </a:cubicBezTo>
                    <a:cubicBezTo>
                      <a:pt x="569" y="10035"/>
                      <a:pt x="646" y="9976"/>
                      <a:pt x="671" y="9875"/>
                    </a:cubicBezTo>
                    <a:lnTo>
                      <a:pt x="702" y="9799"/>
                    </a:lnTo>
                    <a:cubicBezTo>
                      <a:pt x="702" y="9829"/>
                      <a:pt x="702" y="9845"/>
                      <a:pt x="732" y="9860"/>
                    </a:cubicBezTo>
                    <a:cubicBezTo>
                      <a:pt x="610" y="10058"/>
                      <a:pt x="443" y="10225"/>
                      <a:pt x="199" y="10286"/>
                    </a:cubicBezTo>
                    <a:cubicBezTo>
                      <a:pt x="77" y="10302"/>
                      <a:pt x="1" y="10408"/>
                      <a:pt x="16" y="10530"/>
                    </a:cubicBezTo>
                    <a:cubicBezTo>
                      <a:pt x="16" y="10561"/>
                      <a:pt x="47" y="10591"/>
                      <a:pt x="62" y="10606"/>
                    </a:cubicBezTo>
                    <a:cubicBezTo>
                      <a:pt x="77" y="10622"/>
                      <a:pt x="92" y="10637"/>
                      <a:pt x="123" y="10637"/>
                    </a:cubicBezTo>
                    <a:cubicBezTo>
                      <a:pt x="62" y="10683"/>
                      <a:pt x="16" y="10744"/>
                      <a:pt x="16" y="10820"/>
                    </a:cubicBezTo>
                    <a:cubicBezTo>
                      <a:pt x="16" y="10850"/>
                      <a:pt x="47" y="10896"/>
                      <a:pt x="62" y="10926"/>
                    </a:cubicBezTo>
                    <a:cubicBezTo>
                      <a:pt x="92" y="10972"/>
                      <a:pt x="153" y="11003"/>
                      <a:pt x="229" y="11003"/>
                    </a:cubicBezTo>
                    <a:cubicBezTo>
                      <a:pt x="290" y="11003"/>
                      <a:pt x="367" y="10987"/>
                      <a:pt x="428" y="10987"/>
                    </a:cubicBezTo>
                    <a:cubicBezTo>
                      <a:pt x="367" y="11048"/>
                      <a:pt x="351" y="11124"/>
                      <a:pt x="367" y="11216"/>
                    </a:cubicBezTo>
                    <a:cubicBezTo>
                      <a:pt x="367" y="11231"/>
                      <a:pt x="382" y="11246"/>
                      <a:pt x="397" y="11277"/>
                    </a:cubicBezTo>
                    <a:cubicBezTo>
                      <a:pt x="440" y="11309"/>
                      <a:pt x="498" y="11341"/>
                      <a:pt x="556" y="11341"/>
                    </a:cubicBezTo>
                    <a:cubicBezTo>
                      <a:pt x="580" y="11341"/>
                      <a:pt x="603" y="11336"/>
                      <a:pt x="626" y="11322"/>
                    </a:cubicBezTo>
                    <a:cubicBezTo>
                      <a:pt x="748" y="11292"/>
                      <a:pt x="824" y="11231"/>
                      <a:pt x="915" y="11201"/>
                    </a:cubicBezTo>
                    <a:cubicBezTo>
                      <a:pt x="915" y="11216"/>
                      <a:pt x="930" y="11246"/>
                      <a:pt x="946" y="11277"/>
                    </a:cubicBezTo>
                    <a:lnTo>
                      <a:pt x="976" y="11292"/>
                    </a:lnTo>
                    <a:cubicBezTo>
                      <a:pt x="1003" y="11336"/>
                      <a:pt x="1060" y="11360"/>
                      <a:pt x="1122" y="11360"/>
                    </a:cubicBezTo>
                    <a:cubicBezTo>
                      <a:pt x="1166" y="11360"/>
                      <a:pt x="1212" y="11348"/>
                      <a:pt x="1250" y="11322"/>
                    </a:cubicBezTo>
                    <a:cubicBezTo>
                      <a:pt x="1677" y="11048"/>
                      <a:pt x="1860" y="10622"/>
                      <a:pt x="1966" y="10317"/>
                    </a:cubicBezTo>
                    <a:cubicBezTo>
                      <a:pt x="1966" y="10302"/>
                      <a:pt x="2043" y="10149"/>
                      <a:pt x="2088" y="9951"/>
                    </a:cubicBezTo>
                    <a:cubicBezTo>
                      <a:pt x="2164" y="9768"/>
                      <a:pt x="2241" y="9601"/>
                      <a:pt x="2317" y="9418"/>
                    </a:cubicBezTo>
                    <a:cubicBezTo>
                      <a:pt x="2393" y="9235"/>
                      <a:pt x="2469" y="9068"/>
                      <a:pt x="2545" y="8869"/>
                    </a:cubicBezTo>
                    <a:cubicBezTo>
                      <a:pt x="2698" y="8504"/>
                      <a:pt x="2850" y="8123"/>
                      <a:pt x="3002" y="7773"/>
                    </a:cubicBezTo>
                    <a:cubicBezTo>
                      <a:pt x="3155" y="7392"/>
                      <a:pt x="3292" y="7026"/>
                      <a:pt x="3444" y="6630"/>
                    </a:cubicBezTo>
                    <a:cubicBezTo>
                      <a:pt x="3520" y="6432"/>
                      <a:pt x="3581" y="6218"/>
                      <a:pt x="3642" y="6020"/>
                    </a:cubicBezTo>
                    <a:cubicBezTo>
                      <a:pt x="3673" y="5898"/>
                      <a:pt x="3688" y="5792"/>
                      <a:pt x="3719" y="5670"/>
                    </a:cubicBezTo>
                    <a:lnTo>
                      <a:pt x="3719" y="5609"/>
                    </a:lnTo>
                    <a:lnTo>
                      <a:pt x="3719" y="5563"/>
                    </a:lnTo>
                    <a:lnTo>
                      <a:pt x="3719" y="5533"/>
                    </a:lnTo>
                    <a:lnTo>
                      <a:pt x="3719" y="5502"/>
                    </a:lnTo>
                    <a:lnTo>
                      <a:pt x="3719" y="5441"/>
                    </a:lnTo>
                    <a:lnTo>
                      <a:pt x="3719" y="5365"/>
                    </a:lnTo>
                    <a:cubicBezTo>
                      <a:pt x="3734" y="5304"/>
                      <a:pt x="3734" y="5289"/>
                      <a:pt x="3734" y="5213"/>
                    </a:cubicBezTo>
                    <a:lnTo>
                      <a:pt x="3734" y="5137"/>
                    </a:lnTo>
                    <a:lnTo>
                      <a:pt x="3734" y="5106"/>
                    </a:lnTo>
                    <a:cubicBezTo>
                      <a:pt x="3734" y="5076"/>
                      <a:pt x="3734" y="5061"/>
                      <a:pt x="3719" y="5030"/>
                    </a:cubicBezTo>
                    <a:lnTo>
                      <a:pt x="3688" y="4969"/>
                    </a:lnTo>
                    <a:lnTo>
                      <a:pt x="2576" y="779"/>
                    </a:lnTo>
                    <a:cubicBezTo>
                      <a:pt x="2576" y="764"/>
                      <a:pt x="2545" y="718"/>
                      <a:pt x="2545" y="703"/>
                    </a:cubicBezTo>
                    <a:cubicBezTo>
                      <a:pt x="2398" y="272"/>
                      <a:pt x="1971" y="0"/>
                      <a:pt x="1524" y="0"/>
                    </a:cubicBezTo>
                    <a:close/>
                  </a:path>
                </a:pathLst>
              </a:custGeom>
              <a:solidFill>
                <a:srgbClr val="F8B2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6"/>
              <p:cNvSpPr/>
              <p:nvPr/>
            </p:nvSpPr>
            <p:spPr>
              <a:xfrm>
                <a:off x="5189179" y="3678110"/>
                <a:ext cx="203641" cy="267366"/>
              </a:xfrm>
              <a:custGeom>
                <a:avLst/>
                <a:gdLst/>
                <a:ahLst/>
                <a:cxnLst/>
                <a:rect l="l" t="t" r="r" b="b"/>
                <a:pathLst>
                  <a:path w="3643" h="4783" extrusionOk="0">
                    <a:moveTo>
                      <a:pt x="999" y="1"/>
                    </a:moveTo>
                    <a:cubicBezTo>
                      <a:pt x="601" y="1"/>
                      <a:pt x="1" y="1315"/>
                      <a:pt x="1" y="1315"/>
                    </a:cubicBezTo>
                    <a:lnTo>
                      <a:pt x="306" y="4667"/>
                    </a:lnTo>
                    <a:cubicBezTo>
                      <a:pt x="306" y="4667"/>
                      <a:pt x="1240" y="4782"/>
                      <a:pt x="2229" y="4782"/>
                    </a:cubicBezTo>
                    <a:cubicBezTo>
                      <a:pt x="2723" y="4782"/>
                      <a:pt x="3231" y="4753"/>
                      <a:pt x="3642" y="4667"/>
                    </a:cubicBezTo>
                    <a:cubicBezTo>
                      <a:pt x="2545" y="584"/>
                      <a:pt x="1448" y="127"/>
                      <a:pt x="1037" y="5"/>
                    </a:cubicBezTo>
                    <a:cubicBezTo>
                      <a:pt x="1024" y="2"/>
                      <a:pt x="1012" y="1"/>
                      <a:pt x="9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6"/>
              <p:cNvSpPr/>
              <p:nvPr/>
            </p:nvSpPr>
            <p:spPr>
              <a:xfrm>
                <a:off x="5196100" y="3817300"/>
                <a:ext cx="58475" cy="125450"/>
              </a:xfrm>
              <a:custGeom>
                <a:avLst/>
                <a:gdLst/>
                <a:ahLst/>
                <a:cxnLst/>
                <a:rect l="l" t="t" r="r" b="b"/>
                <a:pathLst>
                  <a:path w="2339" h="5018" extrusionOk="0">
                    <a:moveTo>
                      <a:pt x="0" y="0"/>
                    </a:moveTo>
                    <a:cubicBezTo>
                      <a:pt x="786" y="1670"/>
                      <a:pt x="1754" y="3268"/>
                      <a:pt x="2339" y="5018"/>
                    </a:cubicBezTo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93" name="Google Shape;69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00" y="130325"/>
            <a:ext cx="5191375" cy="487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Google Shape;698;p7"/>
          <p:cNvGrpSpPr/>
          <p:nvPr/>
        </p:nvGrpSpPr>
        <p:grpSpPr>
          <a:xfrm>
            <a:off x="6366243" y="3924038"/>
            <a:ext cx="2112665" cy="1334162"/>
            <a:chOff x="6366243" y="3924038"/>
            <a:chExt cx="2112665" cy="1334162"/>
          </a:xfrm>
        </p:grpSpPr>
        <p:sp>
          <p:nvSpPr>
            <p:cNvPr id="699" name="Google Shape;699;p7"/>
            <p:cNvSpPr/>
            <p:nvPr/>
          </p:nvSpPr>
          <p:spPr>
            <a:xfrm rot="10800000">
              <a:off x="6366243" y="4548084"/>
              <a:ext cx="2112646" cy="710116"/>
            </a:xfrm>
            <a:custGeom>
              <a:avLst/>
              <a:gdLst/>
              <a:ahLst/>
              <a:cxnLst/>
              <a:rect l="l" t="t" r="r" b="b"/>
              <a:pathLst>
                <a:path w="36491" h="6312" extrusionOk="0">
                  <a:moveTo>
                    <a:pt x="1372" y="0"/>
                  </a:moveTo>
                  <a:cubicBezTo>
                    <a:pt x="564" y="0"/>
                    <a:pt x="1" y="716"/>
                    <a:pt x="244" y="1402"/>
                  </a:cubicBezTo>
                  <a:cubicBezTo>
                    <a:pt x="839" y="3047"/>
                    <a:pt x="2728" y="4769"/>
                    <a:pt x="8106" y="5516"/>
                  </a:cubicBezTo>
                  <a:cubicBezTo>
                    <a:pt x="12279" y="6081"/>
                    <a:pt x="15809" y="6312"/>
                    <a:pt x="18803" y="6312"/>
                  </a:cubicBezTo>
                  <a:cubicBezTo>
                    <a:pt x="29772" y="6312"/>
                    <a:pt x="33557" y="3213"/>
                    <a:pt x="35424" y="2088"/>
                  </a:cubicBezTo>
                  <a:cubicBezTo>
                    <a:pt x="35439" y="2088"/>
                    <a:pt x="35439" y="2072"/>
                    <a:pt x="35470" y="2072"/>
                  </a:cubicBezTo>
                  <a:cubicBezTo>
                    <a:pt x="36491" y="1417"/>
                    <a:pt x="36018" y="0"/>
                    <a:pt x="34799" y="0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0" name="Google Shape;700;p7"/>
            <p:cNvGrpSpPr/>
            <p:nvPr/>
          </p:nvGrpSpPr>
          <p:grpSpPr>
            <a:xfrm>
              <a:off x="6674065" y="4300373"/>
              <a:ext cx="551659" cy="415132"/>
              <a:chOff x="2963077" y="3038906"/>
              <a:chExt cx="559491" cy="421026"/>
            </a:xfrm>
          </p:grpSpPr>
          <p:grpSp>
            <p:nvGrpSpPr>
              <p:cNvPr id="701" name="Google Shape;701;p7"/>
              <p:cNvGrpSpPr/>
              <p:nvPr/>
            </p:nvGrpSpPr>
            <p:grpSpPr>
              <a:xfrm>
                <a:off x="3009681" y="3085051"/>
                <a:ext cx="486295" cy="374881"/>
                <a:chOff x="3009681" y="3085051"/>
                <a:chExt cx="486295" cy="374881"/>
              </a:xfrm>
            </p:grpSpPr>
            <p:sp>
              <p:nvSpPr>
                <p:cNvPr id="702" name="Google Shape;702;p7"/>
                <p:cNvSpPr/>
                <p:nvPr/>
              </p:nvSpPr>
              <p:spPr>
                <a:xfrm>
                  <a:off x="3233948" y="3085051"/>
                  <a:ext cx="3764" cy="374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12251" extrusionOk="0">
                      <a:moveTo>
                        <a:pt x="61" y="0"/>
                      </a:moveTo>
                      <a:cubicBezTo>
                        <a:pt x="31" y="0"/>
                        <a:pt x="0" y="31"/>
                        <a:pt x="0" y="61"/>
                      </a:cubicBezTo>
                      <a:lnTo>
                        <a:pt x="0" y="12189"/>
                      </a:lnTo>
                      <a:cubicBezTo>
                        <a:pt x="0" y="12220"/>
                        <a:pt x="46" y="12250"/>
                        <a:pt x="61" y="12250"/>
                      </a:cubicBezTo>
                      <a:cubicBezTo>
                        <a:pt x="76" y="12250"/>
                        <a:pt x="107" y="12220"/>
                        <a:pt x="122" y="12189"/>
                      </a:cubicBezTo>
                      <a:lnTo>
                        <a:pt x="122" y="61"/>
                      </a:lnTo>
                      <a:cubicBezTo>
                        <a:pt x="122" y="16"/>
                        <a:pt x="76" y="0"/>
                        <a:pt x="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" name="Google Shape;703;p7"/>
                <p:cNvSpPr/>
                <p:nvPr/>
              </p:nvSpPr>
              <p:spPr>
                <a:xfrm>
                  <a:off x="3112711" y="3128411"/>
                  <a:ext cx="252266" cy="89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44" h="2941" extrusionOk="0">
                      <a:moveTo>
                        <a:pt x="77" y="0"/>
                      </a:moveTo>
                      <a:cubicBezTo>
                        <a:pt x="47" y="0"/>
                        <a:pt x="16" y="0"/>
                        <a:pt x="1" y="16"/>
                      </a:cubicBezTo>
                      <a:cubicBezTo>
                        <a:pt x="1" y="31"/>
                        <a:pt x="1" y="77"/>
                        <a:pt x="16" y="92"/>
                      </a:cubicBezTo>
                      <a:lnTo>
                        <a:pt x="3977" y="2941"/>
                      </a:lnTo>
                      <a:lnTo>
                        <a:pt x="4023" y="2941"/>
                      </a:lnTo>
                      <a:cubicBezTo>
                        <a:pt x="4023" y="2941"/>
                        <a:pt x="4038" y="2941"/>
                        <a:pt x="4038" y="2926"/>
                      </a:cubicBezTo>
                      <a:lnTo>
                        <a:pt x="8213" y="549"/>
                      </a:lnTo>
                      <a:cubicBezTo>
                        <a:pt x="8228" y="518"/>
                        <a:pt x="8244" y="488"/>
                        <a:pt x="8228" y="473"/>
                      </a:cubicBezTo>
                      <a:cubicBezTo>
                        <a:pt x="8218" y="462"/>
                        <a:pt x="8193" y="444"/>
                        <a:pt x="8173" y="444"/>
                      </a:cubicBezTo>
                      <a:cubicBezTo>
                        <a:pt x="8164" y="444"/>
                        <a:pt x="8157" y="448"/>
                        <a:pt x="8152" y="457"/>
                      </a:cubicBezTo>
                      <a:lnTo>
                        <a:pt x="4023" y="283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" name="Google Shape;704;p7"/>
                <p:cNvSpPr/>
                <p:nvPr/>
              </p:nvSpPr>
              <p:spPr>
                <a:xfrm>
                  <a:off x="3112711" y="3128013"/>
                  <a:ext cx="77908" cy="74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" h="2421" extrusionOk="0">
                      <a:moveTo>
                        <a:pt x="1801" y="0"/>
                      </a:moveTo>
                      <a:cubicBezTo>
                        <a:pt x="1794" y="0"/>
                        <a:pt x="1788" y="4"/>
                        <a:pt x="1783" y="13"/>
                      </a:cubicBezTo>
                      <a:cubicBezTo>
                        <a:pt x="1753" y="13"/>
                        <a:pt x="1738" y="44"/>
                        <a:pt x="1753" y="59"/>
                      </a:cubicBezTo>
                      <a:lnTo>
                        <a:pt x="2423" y="1766"/>
                      </a:lnTo>
                      <a:lnTo>
                        <a:pt x="47" y="2329"/>
                      </a:lnTo>
                      <a:cubicBezTo>
                        <a:pt x="31" y="2329"/>
                        <a:pt x="1" y="2375"/>
                        <a:pt x="1" y="2390"/>
                      </a:cubicBezTo>
                      <a:cubicBezTo>
                        <a:pt x="31" y="2405"/>
                        <a:pt x="47" y="2421"/>
                        <a:pt x="62" y="2421"/>
                      </a:cubicBezTo>
                      <a:lnTo>
                        <a:pt x="2500" y="1842"/>
                      </a:lnTo>
                      <a:cubicBezTo>
                        <a:pt x="2515" y="1842"/>
                        <a:pt x="2545" y="1842"/>
                        <a:pt x="2545" y="1811"/>
                      </a:cubicBezTo>
                      <a:lnTo>
                        <a:pt x="2545" y="1781"/>
                      </a:lnTo>
                      <a:lnTo>
                        <a:pt x="1829" y="29"/>
                      </a:lnTo>
                      <a:cubicBezTo>
                        <a:pt x="1829" y="18"/>
                        <a:pt x="1815" y="0"/>
                        <a:pt x="18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5" name="Google Shape;705;p7"/>
                <p:cNvSpPr/>
                <p:nvPr/>
              </p:nvSpPr>
              <p:spPr>
                <a:xfrm>
                  <a:off x="3009681" y="3249679"/>
                  <a:ext cx="426625" cy="1267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2" h="4143" extrusionOk="0">
                      <a:moveTo>
                        <a:pt x="64" y="1"/>
                      </a:moveTo>
                      <a:cubicBezTo>
                        <a:pt x="44" y="1"/>
                        <a:pt x="26" y="19"/>
                        <a:pt x="16" y="29"/>
                      </a:cubicBezTo>
                      <a:cubicBezTo>
                        <a:pt x="1" y="60"/>
                        <a:pt x="16" y="90"/>
                        <a:pt x="31" y="105"/>
                      </a:cubicBezTo>
                      <a:lnTo>
                        <a:pt x="7375" y="4143"/>
                      </a:lnTo>
                      <a:lnTo>
                        <a:pt x="7390" y="4143"/>
                      </a:lnTo>
                      <a:cubicBezTo>
                        <a:pt x="7390" y="4143"/>
                        <a:pt x="7405" y="4143"/>
                        <a:pt x="7421" y="4128"/>
                      </a:cubicBezTo>
                      <a:lnTo>
                        <a:pt x="13896" y="791"/>
                      </a:lnTo>
                      <a:cubicBezTo>
                        <a:pt x="13926" y="776"/>
                        <a:pt x="13942" y="730"/>
                        <a:pt x="13926" y="715"/>
                      </a:cubicBezTo>
                      <a:cubicBezTo>
                        <a:pt x="13905" y="704"/>
                        <a:pt x="13883" y="693"/>
                        <a:pt x="13867" y="693"/>
                      </a:cubicBezTo>
                      <a:cubicBezTo>
                        <a:pt x="13860" y="693"/>
                        <a:pt x="13855" y="695"/>
                        <a:pt x="13850" y="700"/>
                      </a:cubicBezTo>
                      <a:lnTo>
                        <a:pt x="7390" y="4036"/>
                      </a:lnTo>
                      <a:lnTo>
                        <a:pt x="92" y="14"/>
                      </a:lnTo>
                      <a:cubicBezTo>
                        <a:pt x="83" y="5"/>
                        <a:pt x="73" y="1"/>
                        <a:pt x="6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" name="Google Shape;706;p7"/>
                <p:cNvSpPr/>
                <p:nvPr/>
              </p:nvSpPr>
              <p:spPr>
                <a:xfrm>
                  <a:off x="3294077" y="3103227"/>
                  <a:ext cx="103061" cy="81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8" h="2652" extrusionOk="0">
                      <a:moveTo>
                        <a:pt x="62" y="1"/>
                      </a:moveTo>
                      <a:cubicBezTo>
                        <a:pt x="16" y="1"/>
                        <a:pt x="1" y="31"/>
                        <a:pt x="1" y="62"/>
                      </a:cubicBezTo>
                      <a:lnTo>
                        <a:pt x="1" y="2591"/>
                      </a:lnTo>
                      <a:cubicBezTo>
                        <a:pt x="1" y="2621"/>
                        <a:pt x="46" y="2652"/>
                        <a:pt x="62" y="2652"/>
                      </a:cubicBezTo>
                      <a:lnTo>
                        <a:pt x="3292" y="2652"/>
                      </a:lnTo>
                      <a:cubicBezTo>
                        <a:pt x="3337" y="2652"/>
                        <a:pt x="3353" y="2621"/>
                        <a:pt x="3368" y="2606"/>
                      </a:cubicBezTo>
                      <a:cubicBezTo>
                        <a:pt x="3368" y="2576"/>
                        <a:pt x="3337" y="2545"/>
                        <a:pt x="3307" y="2545"/>
                      </a:cubicBezTo>
                      <a:lnTo>
                        <a:pt x="123" y="2545"/>
                      </a:lnTo>
                      <a:lnTo>
                        <a:pt x="123" y="62"/>
                      </a:lnTo>
                      <a:cubicBezTo>
                        <a:pt x="123" y="16"/>
                        <a:pt x="77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" name="Google Shape;707;p7"/>
                <p:cNvSpPr/>
                <p:nvPr/>
              </p:nvSpPr>
              <p:spPr>
                <a:xfrm>
                  <a:off x="3028347" y="3181563"/>
                  <a:ext cx="70411" cy="13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4373" extrusionOk="0">
                      <a:moveTo>
                        <a:pt x="991" y="0"/>
                      </a:moveTo>
                      <a:cubicBezTo>
                        <a:pt x="975" y="0"/>
                        <a:pt x="975" y="31"/>
                        <a:pt x="975" y="46"/>
                      </a:cubicBezTo>
                      <a:lnTo>
                        <a:pt x="2225" y="3809"/>
                      </a:lnTo>
                      <a:lnTo>
                        <a:pt x="15" y="4312"/>
                      </a:lnTo>
                      <a:cubicBezTo>
                        <a:pt x="0" y="4312"/>
                        <a:pt x="0" y="4327"/>
                        <a:pt x="0" y="4358"/>
                      </a:cubicBezTo>
                      <a:cubicBezTo>
                        <a:pt x="0" y="4358"/>
                        <a:pt x="15" y="4373"/>
                        <a:pt x="46" y="4373"/>
                      </a:cubicBezTo>
                      <a:lnTo>
                        <a:pt x="2286" y="3870"/>
                      </a:lnTo>
                      <a:lnTo>
                        <a:pt x="2301" y="3855"/>
                      </a:lnTo>
                      <a:lnTo>
                        <a:pt x="2301" y="3840"/>
                      </a:lnTo>
                      <a:lnTo>
                        <a:pt x="1036" y="31"/>
                      </a:lnTo>
                      <a:cubicBezTo>
                        <a:pt x="1036" y="0"/>
                        <a:pt x="1006" y="0"/>
                        <a:pt x="99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" name="Google Shape;708;p7"/>
                <p:cNvSpPr/>
                <p:nvPr/>
              </p:nvSpPr>
              <p:spPr>
                <a:xfrm>
                  <a:off x="3057723" y="3275719"/>
                  <a:ext cx="136629" cy="136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" h="4450" extrusionOk="0">
                      <a:moveTo>
                        <a:pt x="3580" y="1"/>
                      </a:moveTo>
                      <a:cubicBezTo>
                        <a:pt x="3550" y="1"/>
                        <a:pt x="3550" y="16"/>
                        <a:pt x="3550" y="31"/>
                      </a:cubicBezTo>
                      <a:lnTo>
                        <a:pt x="4388" y="2469"/>
                      </a:lnTo>
                      <a:lnTo>
                        <a:pt x="15" y="4404"/>
                      </a:lnTo>
                      <a:cubicBezTo>
                        <a:pt x="0" y="4404"/>
                        <a:pt x="0" y="4419"/>
                        <a:pt x="0" y="4435"/>
                      </a:cubicBezTo>
                      <a:cubicBezTo>
                        <a:pt x="15" y="4450"/>
                        <a:pt x="15" y="4450"/>
                        <a:pt x="31" y="4450"/>
                      </a:cubicBezTo>
                      <a:lnTo>
                        <a:pt x="4449" y="2515"/>
                      </a:lnTo>
                      <a:cubicBezTo>
                        <a:pt x="4464" y="2515"/>
                        <a:pt x="4464" y="2500"/>
                        <a:pt x="4464" y="2469"/>
                      </a:cubicBezTo>
                      <a:lnTo>
                        <a:pt x="3611" y="16"/>
                      </a:lnTo>
                      <a:cubicBezTo>
                        <a:pt x="3611" y="1"/>
                        <a:pt x="3596" y="1"/>
                        <a:pt x="358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" name="Google Shape;709;p7"/>
                <p:cNvSpPr/>
                <p:nvPr/>
              </p:nvSpPr>
              <p:spPr>
                <a:xfrm>
                  <a:off x="3294077" y="3248699"/>
                  <a:ext cx="70441" cy="1044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2" h="3414" extrusionOk="0">
                      <a:moveTo>
                        <a:pt x="62" y="0"/>
                      </a:moveTo>
                      <a:cubicBezTo>
                        <a:pt x="16" y="0"/>
                        <a:pt x="1" y="46"/>
                        <a:pt x="1" y="61"/>
                      </a:cubicBezTo>
                      <a:lnTo>
                        <a:pt x="1" y="3093"/>
                      </a:lnTo>
                      <a:cubicBezTo>
                        <a:pt x="1" y="3124"/>
                        <a:pt x="16" y="3154"/>
                        <a:pt x="46" y="3154"/>
                      </a:cubicBezTo>
                      <a:lnTo>
                        <a:pt x="2256" y="3413"/>
                      </a:lnTo>
                      <a:cubicBezTo>
                        <a:pt x="2286" y="3413"/>
                        <a:pt x="2301" y="3398"/>
                        <a:pt x="2301" y="3352"/>
                      </a:cubicBezTo>
                      <a:cubicBezTo>
                        <a:pt x="2301" y="3322"/>
                        <a:pt x="2286" y="3306"/>
                        <a:pt x="2271" y="3306"/>
                      </a:cubicBezTo>
                      <a:lnTo>
                        <a:pt x="107" y="3032"/>
                      </a:lnTo>
                      <a:lnTo>
                        <a:pt x="107" y="61"/>
                      </a:lnTo>
                      <a:cubicBezTo>
                        <a:pt x="107" y="31"/>
                        <a:pt x="77" y="0"/>
                        <a:pt x="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" name="Google Shape;710;p7"/>
                <p:cNvSpPr/>
                <p:nvPr/>
              </p:nvSpPr>
              <p:spPr>
                <a:xfrm>
                  <a:off x="3365865" y="3259868"/>
                  <a:ext cx="130111" cy="55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2" h="1830" extrusionOk="0">
                      <a:moveTo>
                        <a:pt x="260" y="1"/>
                      </a:moveTo>
                      <a:cubicBezTo>
                        <a:pt x="245" y="1"/>
                        <a:pt x="214" y="16"/>
                        <a:pt x="214" y="31"/>
                      </a:cubicBezTo>
                      <a:lnTo>
                        <a:pt x="1" y="1540"/>
                      </a:lnTo>
                      <a:cubicBezTo>
                        <a:pt x="1" y="1555"/>
                        <a:pt x="16" y="1555"/>
                        <a:pt x="16" y="1585"/>
                      </a:cubicBezTo>
                      <a:cubicBezTo>
                        <a:pt x="31" y="1601"/>
                        <a:pt x="31" y="1601"/>
                        <a:pt x="62" y="1601"/>
                      </a:cubicBezTo>
                      <a:lnTo>
                        <a:pt x="4206" y="1829"/>
                      </a:lnTo>
                      <a:cubicBezTo>
                        <a:pt x="4221" y="1829"/>
                        <a:pt x="4252" y="1799"/>
                        <a:pt x="4221" y="1784"/>
                      </a:cubicBezTo>
                      <a:cubicBezTo>
                        <a:pt x="4252" y="1753"/>
                        <a:pt x="4206" y="1738"/>
                        <a:pt x="4191" y="1738"/>
                      </a:cubicBezTo>
                      <a:lnTo>
                        <a:pt x="92" y="1509"/>
                      </a:lnTo>
                      <a:lnTo>
                        <a:pt x="306" y="62"/>
                      </a:lnTo>
                      <a:cubicBezTo>
                        <a:pt x="306" y="31"/>
                        <a:pt x="290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11" name="Google Shape;711;p7"/>
              <p:cNvSpPr/>
              <p:nvPr/>
            </p:nvSpPr>
            <p:spPr>
              <a:xfrm>
                <a:off x="3196647" y="3038906"/>
                <a:ext cx="325921" cy="340823"/>
              </a:xfrm>
              <a:custGeom>
                <a:avLst/>
                <a:gdLst/>
                <a:ahLst/>
                <a:cxnLst/>
                <a:rect l="l" t="t" r="r" b="b"/>
                <a:pathLst>
                  <a:path w="10651" h="11138" extrusionOk="0">
                    <a:moveTo>
                      <a:pt x="1189" y="0"/>
                    </a:moveTo>
                    <a:cubicBezTo>
                      <a:pt x="534" y="0"/>
                      <a:pt x="0" y="533"/>
                      <a:pt x="0" y="1189"/>
                    </a:cubicBezTo>
                    <a:cubicBezTo>
                      <a:pt x="0" y="1828"/>
                      <a:pt x="534" y="2362"/>
                      <a:pt x="1189" y="2362"/>
                    </a:cubicBezTo>
                    <a:cubicBezTo>
                      <a:pt x="1829" y="2362"/>
                      <a:pt x="2362" y="1828"/>
                      <a:pt x="2362" y="1189"/>
                    </a:cubicBezTo>
                    <a:cubicBezTo>
                      <a:pt x="2392" y="533"/>
                      <a:pt x="1844" y="0"/>
                      <a:pt x="1189" y="0"/>
                    </a:cubicBezTo>
                    <a:close/>
                    <a:moveTo>
                      <a:pt x="3246" y="1630"/>
                    </a:moveTo>
                    <a:cubicBezTo>
                      <a:pt x="2956" y="1630"/>
                      <a:pt x="2712" y="1874"/>
                      <a:pt x="2712" y="2164"/>
                    </a:cubicBezTo>
                    <a:cubicBezTo>
                      <a:pt x="2712" y="2438"/>
                      <a:pt x="2941" y="2682"/>
                      <a:pt x="3246" y="2682"/>
                    </a:cubicBezTo>
                    <a:cubicBezTo>
                      <a:pt x="3535" y="2682"/>
                      <a:pt x="3779" y="2438"/>
                      <a:pt x="3779" y="2164"/>
                    </a:cubicBezTo>
                    <a:cubicBezTo>
                      <a:pt x="3779" y="1859"/>
                      <a:pt x="3535" y="1630"/>
                      <a:pt x="3246" y="1630"/>
                    </a:cubicBezTo>
                    <a:close/>
                    <a:moveTo>
                      <a:pt x="5440" y="2804"/>
                    </a:moveTo>
                    <a:cubicBezTo>
                      <a:pt x="5104" y="2804"/>
                      <a:pt x="4830" y="3063"/>
                      <a:pt x="4830" y="3413"/>
                    </a:cubicBezTo>
                    <a:cubicBezTo>
                      <a:pt x="4845" y="3763"/>
                      <a:pt x="5104" y="4022"/>
                      <a:pt x="5440" y="4022"/>
                    </a:cubicBezTo>
                    <a:cubicBezTo>
                      <a:pt x="5760" y="4022"/>
                      <a:pt x="6049" y="3763"/>
                      <a:pt x="6049" y="3413"/>
                    </a:cubicBezTo>
                    <a:cubicBezTo>
                      <a:pt x="6049" y="3063"/>
                      <a:pt x="5775" y="2804"/>
                      <a:pt x="5440" y="2804"/>
                    </a:cubicBezTo>
                    <a:close/>
                    <a:moveTo>
                      <a:pt x="6704" y="3779"/>
                    </a:moveTo>
                    <a:cubicBezTo>
                      <a:pt x="6217" y="3779"/>
                      <a:pt x="5790" y="4175"/>
                      <a:pt x="5790" y="4693"/>
                    </a:cubicBezTo>
                    <a:cubicBezTo>
                      <a:pt x="5790" y="5180"/>
                      <a:pt x="6201" y="5607"/>
                      <a:pt x="6704" y="5607"/>
                    </a:cubicBezTo>
                    <a:cubicBezTo>
                      <a:pt x="7222" y="5607"/>
                      <a:pt x="7618" y="5211"/>
                      <a:pt x="7618" y="4693"/>
                    </a:cubicBezTo>
                    <a:cubicBezTo>
                      <a:pt x="7618" y="4190"/>
                      <a:pt x="7222" y="3779"/>
                      <a:pt x="6704" y="3779"/>
                    </a:cubicBezTo>
                    <a:close/>
                    <a:moveTo>
                      <a:pt x="5820" y="6399"/>
                    </a:moveTo>
                    <a:cubicBezTo>
                      <a:pt x="5531" y="6399"/>
                      <a:pt x="5287" y="6643"/>
                      <a:pt x="5287" y="6932"/>
                    </a:cubicBezTo>
                    <a:cubicBezTo>
                      <a:pt x="5287" y="7237"/>
                      <a:pt x="5531" y="7466"/>
                      <a:pt x="5820" y="7466"/>
                    </a:cubicBezTo>
                    <a:cubicBezTo>
                      <a:pt x="6095" y="7466"/>
                      <a:pt x="6354" y="7222"/>
                      <a:pt x="6354" y="6932"/>
                    </a:cubicBezTo>
                    <a:cubicBezTo>
                      <a:pt x="6354" y="6658"/>
                      <a:pt x="6095" y="6399"/>
                      <a:pt x="5820" y="6399"/>
                    </a:cubicBezTo>
                    <a:close/>
                    <a:moveTo>
                      <a:pt x="3276" y="5226"/>
                    </a:moveTo>
                    <a:cubicBezTo>
                      <a:pt x="2636" y="5226"/>
                      <a:pt x="2103" y="5759"/>
                      <a:pt x="2103" y="6399"/>
                    </a:cubicBezTo>
                    <a:cubicBezTo>
                      <a:pt x="2103" y="7054"/>
                      <a:pt x="2636" y="7588"/>
                      <a:pt x="3276" y="7588"/>
                    </a:cubicBezTo>
                    <a:cubicBezTo>
                      <a:pt x="3931" y="7588"/>
                      <a:pt x="4464" y="7054"/>
                      <a:pt x="4464" y="6399"/>
                    </a:cubicBezTo>
                    <a:cubicBezTo>
                      <a:pt x="4464" y="5729"/>
                      <a:pt x="3931" y="5226"/>
                      <a:pt x="3276" y="5226"/>
                    </a:cubicBezTo>
                    <a:close/>
                    <a:moveTo>
                      <a:pt x="7755" y="6932"/>
                    </a:moveTo>
                    <a:cubicBezTo>
                      <a:pt x="7466" y="6932"/>
                      <a:pt x="7222" y="7191"/>
                      <a:pt x="7222" y="7466"/>
                    </a:cubicBezTo>
                    <a:cubicBezTo>
                      <a:pt x="7222" y="7770"/>
                      <a:pt x="7466" y="7999"/>
                      <a:pt x="7755" y="7999"/>
                    </a:cubicBezTo>
                    <a:cubicBezTo>
                      <a:pt x="8045" y="7999"/>
                      <a:pt x="8289" y="7755"/>
                      <a:pt x="8289" y="7466"/>
                    </a:cubicBezTo>
                    <a:cubicBezTo>
                      <a:pt x="8289" y="7191"/>
                      <a:pt x="8045" y="6932"/>
                      <a:pt x="7755" y="6932"/>
                    </a:cubicBezTo>
                    <a:close/>
                    <a:moveTo>
                      <a:pt x="9736" y="8075"/>
                    </a:moveTo>
                    <a:cubicBezTo>
                      <a:pt x="9249" y="8075"/>
                      <a:pt x="8822" y="8487"/>
                      <a:pt x="8822" y="8989"/>
                    </a:cubicBezTo>
                    <a:cubicBezTo>
                      <a:pt x="8822" y="9492"/>
                      <a:pt x="9218" y="9903"/>
                      <a:pt x="9736" y="9903"/>
                    </a:cubicBezTo>
                    <a:cubicBezTo>
                      <a:pt x="10254" y="9903"/>
                      <a:pt x="10650" y="9507"/>
                      <a:pt x="10650" y="8989"/>
                    </a:cubicBezTo>
                    <a:cubicBezTo>
                      <a:pt x="10635" y="8502"/>
                      <a:pt x="10224" y="8075"/>
                      <a:pt x="9736" y="8075"/>
                    </a:cubicBezTo>
                    <a:close/>
                    <a:moveTo>
                      <a:pt x="5440" y="9324"/>
                    </a:moveTo>
                    <a:cubicBezTo>
                      <a:pt x="4937" y="9324"/>
                      <a:pt x="4525" y="9721"/>
                      <a:pt x="4525" y="10239"/>
                    </a:cubicBezTo>
                    <a:cubicBezTo>
                      <a:pt x="4525" y="10726"/>
                      <a:pt x="4922" y="11138"/>
                      <a:pt x="5440" y="11138"/>
                    </a:cubicBezTo>
                    <a:cubicBezTo>
                      <a:pt x="5927" y="11138"/>
                      <a:pt x="6354" y="10741"/>
                      <a:pt x="6354" y="10239"/>
                    </a:cubicBezTo>
                    <a:cubicBezTo>
                      <a:pt x="6354" y="9721"/>
                      <a:pt x="5942" y="9324"/>
                      <a:pt x="5440" y="93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7"/>
              <p:cNvSpPr/>
              <p:nvPr/>
            </p:nvSpPr>
            <p:spPr>
              <a:xfrm>
                <a:off x="2963077" y="3075718"/>
                <a:ext cx="253643" cy="347371"/>
              </a:xfrm>
              <a:custGeom>
                <a:avLst/>
                <a:gdLst/>
                <a:ahLst/>
                <a:cxnLst/>
                <a:rect l="l" t="t" r="r" b="b"/>
                <a:pathLst>
                  <a:path w="8289" h="11352" extrusionOk="0">
                    <a:moveTo>
                      <a:pt x="6780" y="961"/>
                    </a:moveTo>
                    <a:cubicBezTo>
                      <a:pt x="6491" y="961"/>
                      <a:pt x="6247" y="1204"/>
                      <a:pt x="6247" y="1494"/>
                    </a:cubicBezTo>
                    <a:cubicBezTo>
                      <a:pt x="6247" y="1768"/>
                      <a:pt x="6491" y="2027"/>
                      <a:pt x="6780" y="2027"/>
                    </a:cubicBezTo>
                    <a:cubicBezTo>
                      <a:pt x="7070" y="2027"/>
                      <a:pt x="7313" y="1768"/>
                      <a:pt x="7313" y="1494"/>
                    </a:cubicBezTo>
                    <a:cubicBezTo>
                      <a:pt x="7313" y="1189"/>
                      <a:pt x="7070" y="961"/>
                      <a:pt x="6780" y="961"/>
                    </a:cubicBezTo>
                    <a:close/>
                    <a:moveTo>
                      <a:pt x="4403" y="1"/>
                    </a:moveTo>
                    <a:cubicBezTo>
                      <a:pt x="3748" y="1"/>
                      <a:pt x="3215" y="534"/>
                      <a:pt x="3215" y="1174"/>
                    </a:cubicBezTo>
                    <a:cubicBezTo>
                      <a:pt x="3215" y="1829"/>
                      <a:pt x="3748" y="2362"/>
                      <a:pt x="4403" y="2362"/>
                    </a:cubicBezTo>
                    <a:cubicBezTo>
                      <a:pt x="5043" y="2362"/>
                      <a:pt x="5576" y="1829"/>
                      <a:pt x="5576" y="1174"/>
                    </a:cubicBezTo>
                    <a:cubicBezTo>
                      <a:pt x="5576" y="534"/>
                      <a:pt x="5043" y="1"/>
                      <a:pt x="4403" y="1"/>
                    </a:cubicBezTo>
                    <a:close/>
                    <a:moveTo>
                      <a:pt x="3124" y="2880"/>
                    </a:moveTo>
                    <a:cubicBezTo>
                      <a:pt x="2804" y="2880"/>
                      <a:pt x="2514" y="3139"/>
                      <a:pt x="2514" y="3490"/>
                    </a:cubicBezTo>
                    <a:cubicBezTo>
                      <a:pt x="2529" y="3825"/>
                      <a:pt x="2804" y="4099"/>
                      <a:pt x="3124" y="4099"/>
                    </a:cubicBezTo>
                    <a:cubicBezTo>
                      <a:pt x="3443" y="4099"/>
                      <a:pt x="3733" y="3825"/>
                      <a:pt x="3733" y="3490"/>
                    </a:cubicBezTo>
                    <a:cubicBezTo>
                      <a:pt x="3733" y="3139"/>
                      <a:pt x="3474" y="2880"/>
                      <a:pt x="3124" y="2880"/>
                    </a:cubicBezTo>
                    <a:close/>
                    <a:moveTo>
                      <a:pt x="5150" y="2865"/>
                    </a:moveTo>
                    <a:cubicBezTo>
                      <a:pt x="4495" y="2865"/>
                      <a:pt x="3961" y="3383"/>
                      <a:pt x="3961" y="4038"/>
                    </a:cubicBezTo>
                    <a:cubicBezTo>
                      <a:pt x="3961" y="4693"/>
                      <a:pt x="4495" y="5227"/>
                      <a:pt x="5150" y="5227"/>
                    </a:cubicBezTo>
                    <a:cubicBezTo>
                      <a:pt x="5790" y="5227"/>
                      <a:pt x="6323" y="4693"/>
                      <a:pt x="6323" y="4038"/>
                    </a:cubicBezTo>
                    <a:cubicBezTo>
                      <a:pt x="6323" y="3398"/>
                      <a:pt x="5790" y="2865"/>
                      <a:pt x="5150" y="2865"/>
                    </a:cubicBezTo>
                    <a:close/>
                    <a:moveTo>
                      <a:pt x="1371" y="4008"/>
                    </a:moveTo>
                    <a:cubicBezTo>
                      <a:pt x="610" y="4008"/>
                      <a:pt x="0" y="4617"/>
                      <a:pt x="0" y="5379"/>
                    </a:cubicBezTo>
                    <a:cubicBezTo>
                      <a:pt x="0" y="6141"/>
                      <a:pt x="610" y="6750"/>
                      <a:pt x="1371" y="6750"/>
                    </a:cubicBezTo>
                    <a:cubicBezTo>
                      <a:pt x="2133" y="6750"/>
                      <a:pt x="2743" y="6141"/>
                      <a:pt x="2743" y="5379"/>
                    </a:cubicBezTo>
                    <a:cubicBezTo>
                      <a:pt x="2743" y="4632"/>
                      <a:pt x="2133" y="4008"/>
                      <a:pt x="1371" y="4008"/>
                    </a:cubicBezTo>
                    <a:close/>
                    <a:moveTo>
                      <a:pt x="6917" y="5044"/>
                    </a:moveTo>
                    <a:cubicBezTo>
                      <a:pt x="6155" y="5044"/>
                      <a:pt x="5546" y="5653"/>
                      <a:pt x="5546" y="6415"/>
                    </a:cubicBezTo>
                    <a:cubicBezTo>
                      <a:pt x="5546" y="7177"/>
                      <a:pt x="6155" y="7786"/>
                      <a:pt x="6917" y="7786"/>
                    </a:cubicBezTo>
                    <a:cubicBezTo>
                      <a:pt x="7679" y="7786"/>
                      <a:pt x="8288" y="7177"/>
                      <a:pt x="8288" y="6415"/>
                    </a:cubicBezTo>
                    <a:cubicBezTo>
                      <a:pt x="8288" y="5669"/>
                      <a:pt x="7679" y="5044"/>
                      <a:pt x="6917" y="5044"/>
                    </a:cubicBezTo>
                    <a:close/>
                    <a:moveTo>
                      <a:pt x="2179" y="7253"/>
                    </a:moveTo>
                    <a:cubicBezTo>
                      <a:pt x="1889" y="7253"/>
                      <a:pt x="1646" y="7512"/>
                      <a:pt x="1646" y="7786"/>
                    </a:cubicBezTo>
                    <a:cubicBezTo>
                      <a:pt x="1646" y="8091"/>
                      <a:pt x="1889" y="8320"/>
                      <a:pt x="2179" y="8320"/>
                    </a:cubicBezTo>
                    <a:cubicBezTo>
                      <a:pt x="2453" y="8320"/>
                      <a:pt x="2712" y="8076"/>
                      <a:pt x="2712" y="7786"/>
                    </a:cubicBezTo>
                    <a:cubicBezTo>
                      <a:pt x="2712" y="7482"/>
                      <a:pt x="2453" y="7253"/>
                      <a:pt x="2179" y="7253"/>
                    </a:cubicBezTo>
                    <a:close/>
                    <a:moveTo>
                      <a:pt x="3733" y="9523"/>
                    </a:moveTo>
                    <a:cubicBezTo>
                      <a:pt x="3245" y="9523"/>
                      <a:pt x="2819" y="9919"/>
                      <a:pt x="2819" y="10437"/>
                    </a:cubicBezTo>
                    <a:cubicBezTo>
                      <a:pt x="2819" y="10940"/>
                      <a:pt x="3215" y="11352"/>
                      <a:pt x="3733" y="11352"/>
                    </a:cubicBezTo>
                    <a:cubicBezTo>
                      <a:pt x="4236" y="11352"/>
                      <a:pt x="4647" y="10955"/>
                      <a:pt x="4647" y="10437"/>
                    </a:cubicBezTo>
                    <a:cubicBezTo>
                      <a:pt x="4632" y="9950"/>
                      <a:pt x="4236" y="9523"/>
                      <a:pt x="3733" y="95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3" name="Google Shape;713;p7"/>
            <p:cNvGrpSpPr/>
            <p:nvPr/>
          </p:nvGrpSpPr>
          <p:grpSpPr>
            <a:xfrm>
              <a:off x="6874099" y="3924038"/>
              <a:ext cx="1180842" cy="710089"/>
              <a:chOff x="6874099" y="3924038"/>
              <a:chExt cx="1180842" cy="710089"/>
            </a:xfrm>
          </p:grpSpPr>
          <p:sp>
            <p:nvSpPr>
              <p:cNvPr id="714" name="Google Shape;714;p7"/>
              <p:cNvSpPr/>
              <p:nvPr/>
            </p:nvSpPr>
            <p:spPr>
              <a:xfrm>
                <a:off x="7347915" y="4382301"/>
                <a:ext cx="84923" cy="251824"/>
              </a:xfrm>
              <a:custGeom>
                <a:avLst/>
                <a:gdLst/>
                <a:ahLst/>
                <a:cxnLst/>
                <a:rect l="l" t="t" r="r" b="b"/>
                <a:pathLst>
                  <a:path w="915" h="2713" extrusionOk="0">
                    <a:moveTo>
                      <a:pt x="0" y="0"/>
                    </a:moveTo>
                    <a:lnTo>
                      <a:pt x="0" y="2712"/>
                    </a:lnTo>
                    <a:lnTo>
                      <a:pt x="914" y="2712"/>
                    </a:lnTo>
                    <a:lnTo>
                      <a:pt x="91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7"/>
              <p:cNvSpPr/>
              <p:nvPr/>
            </p:nvSpPr>
            <p:spPr>
              <a:xfrm>
                <a:off x="7274313" y="4617048"/>
                <a:ext cx="234813" cy="17079"/>
              </a:xfrm>
              <a:custGeom>
                <a:avLst/>
                <a:gdLst/>
                <a:ahLst/>
                <a:cxnLst/>
                <a:rect l="l" t="t" r="r" b="b"/>
                <a:pathLst>
                  <a:path w="2530" h="184" extrusionOk="0">
                    <a:moveTo>
                      <a:pt x="1" y="0"/>
                    </a:moveTo>
                    <a:lnTo>
                      <a:pt x="1" y="183"/>
                    </a:lnTo>
                    <a:lnTo>
                      <a:pt x="2530" y="183"/>
                    </a:lnTo>
                    <a:lnTo>
                      <a:pt x="253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7"/>
              <p:cNvSpPr/>
              <p:nvPr/>
            </p:nvSpPr>
            <p:spPr>
              <a:xfrm>
                <a:off x="7274313" y="4617048"/>
                <a:ext cx="175414" cy="17079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184" extrusionOk="0">
                    <a:moveTo>
                      <a:pt x="1" y="0"/>
                    </a:moveTo>
                    <a:lnTo>
                      <a:pt x="1" y="183"/>
                    </a:lnTo>
                    <a:lnTo>
                      <a:pt x="1890" y="183"/>
                    </a:lnTo>
                    <a:lnTo>
                      <a:pt x="189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7"/>
              <p:cNvSpPr/>
              <p:nvPr/>
            </p:nvSpPr>
            <p:spPr>
              <a:xfrm>
                <a:off x="6895353" y="3924038"/>
                <a:ext cx="1159588" cy="585609"/>
              </a:xfrm>
              <a:custGeom>
                <a:avLst/>
                <a:gdLst/>
                <a:ahLst/>
                <a:cxnLst/>
                <a:rect l="l" t="t" r="r" b="b"/>
                <a:pathLst>
                  <a:path w="12494" h="6309" extrusionOk="0">
                    <a:moveTo>
                      <a:pt x="1600" y="1"/>
                    </a:moveTo>
                    <a:lnTo>
                      <a:pt x="534" y="4191"/>
                    </a:lnTo>
                    <a:lnTo>
                      <a:pt x="61" y="6080"/>
                    </a:lnTo>
                    <a:lnTo>
                      <a:pt x="1" y="6308"/>
                    </a:lnTo>
                    <a:lnTo>
                      <a:pt x="10925" y="6308"/>
                    </a:lnTo>
                    <a:lnTo>
                      <a:pt x="11580" y="3673"/>
                    </a:lnTo>
                    <a:lnTo>
                      <a:pt x="124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7"/>
              <p:cNvSpPr/>
              <p:nvPr/>
            </p:nvSpPr>
            <p:spPr>
              <a:xfrm>
                <a:off x="6874099" y="3924038"/>
                <a:ext cx="1159681" cy="585609"/>
              </a:xfrm>
              <a:custGeom>
                <a:avLst/>
                <a:gdLst/>
                <a:ahLst/>
                <a:cxnLst/>
                <a:rect l="l" t="t" r="r" b="b"/>
                <a:pathLst>
                  <a:path w="12495" h="6309" extrusionOk="0">
                    <a:moveTo>
                      <a:pt x="1601" y="1"/>
                    </a:moveTo>
                    <a:lnTo>
                      <a:pt x="1" y="6308"/>
                    </a:lnTo>
                    <a:lnTo>
                      <a:pt x="10895" y="6308"/>
                    </a:lnTo>
                    <a:lnTo>
                      <a:pt x="11611" y="3520"/>
                    </a:lnTo>
                    <a:lnTo>
                      <a:pt x="1249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19" name="Google Shape;719;p7"/>
              <p:cNvGrpSpPr/>
              <p:nvPr/>
            </p:nvGrpSpPr>
            <p:grpSpPr>
              <a:xfrm>
                <a:off x="6899622" y="3942416"/>
                <a:ext cx="1111534" cy="545977"/>
                <a:chOff x="1323022" y="424291"/>
                <a:chExt cx="533212" cy="261897"/>
              </a:xfrm>
            </p:grpSpPr>
            <p:sp>
              <p:nvSpPr>
                <p:cNvPr id="720" name="Google Shape;720;p7"/>
                <p:cNvSpPr/>
                <p:nvPr/>
              </p:nvSpPr>
              <p:spPr>
                <a:xfrm>
                  <a:off x="1369816" y="424291"/>
                  <a:ext cx="133657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1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30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" name="Google Shape;721;p7"/>
                <p:cNvSpPr/>
                <p:nvPr/>
              </p:nvSpPr>
              <p:spPr>
                <a:xfrm>
                  <a:off x="1487181" y="424291"/>
                  <a:ext cx="13436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8" h="1891" extrusionOk="0">
                      <a:moveTo>
                        <a:pt x="50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" name="Google Shape;722;p7"/>
                <p:cNvSpPr/>
                <p:nvPr/>
              </p:nvSpPr>
              <p:spPr>
                <a:xfrm>
                  <a:off x="1605213" y="424291"/>
                  <a:ext cx="13436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8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" name="Google Shape;723;p7"/>
                <p:cNvSpPr/>
                <p:nvPr/>
              </p:nvSpPr>
              <p:spPr>
                <a:xfrm>
                  <a:off x="1723245" y="42429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" name="Google Shape;724;p7"/>
                <p:cNvSpPr/>
                <p:nvPr/>
              </p:nvSpPr>
              <p:spPr>
                <a:xfrm>
                  <a:off x="1346753" y="51383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5" name="Google Shape;725;p7"/>
                <p:cNvSpPr/>
                <p:nvPr/>
              </p:nvSpPr>
              <p:spPr>
                <a:xfrm>
                  <a:off x="1464785" y="51383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1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6" name="Google Shape;726;p7"/>
                <p:cNvSpPr/>
                <p:nvPr/>
              </p:nvSpPr>
              <p:spPr>
                <a:xfrm>
                  <a:off x="1582150" y="513831"/>
                  <a:ext cx="133657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1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7" name="Google Shape;727;p7"/>
                <p:cNvSpPr/>
                <p:nvPr/>
              </p:nvSpPr>
              <p:spPr>
                <a:xfrm>
                  <a:off x="1700182" y="51383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8" name="Google Shape;728;p7"/>
                <p:cNvSpPr/>
                <p:nvPr/>
              </p:nvSpPr>
              <p:spPr>
                <a:xfrm>
                  <a:off x="1323022" y="602036"/>
                  <a:ext cx="133657" cy="84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0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29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9" name="Google Shape;729;p7"/>
                <p:cNvSpPr/>
                <p:nvPr/>
              </p:nvSpPr>
              <p:spPr>
                <a:xfrm>
                  <a:off x="1441054" y="602036"/>
                  <a:ext cx="133657" cy="84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0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29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0" name="Google Shape;730;p7"/>
                <p:cNvSpPr/>
                <p:nvPr/>
              </p:nvSpPr>
              <p:spPr>
                <a:xfrm>
                  <a:off x="1558419" y="602036"/>
                  <a:ext cx="134324" cy="84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7" h="1890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31" name="Google Shape;731;p7"/>
            <p:cNvSpPr/>
            <p:nvPr/>
          </p:nvSpPr>
          <p:spPr>
            <a:xfrm>
              <a:off x="7636381" y="4312963"/>
              <a:ext cx="277228" cy="175432"/>
            </a:xfrm>
            <a:custGeom>
              <a:avLst/>
              <a:gdLst/>
              <a:ahLst/>
              <a:cxnLst/>
              <a:rect l="l" t="t" r="r" b="b"/>
              <a:pathLst>
                <a:path w="2987" h="1890" extrusionOk="0">
                  <a:moveTo>
                    <a:pt x="472" y="1"/>
                  </a:moveTo>
                  <a:lnTo>
                    <a:pt x="0" y="1890"/>
                  </a:lnTo>
                  <a:lnTo>
                    <a:pt x="2514" y="1890"/>
                  </a:lnTo>
                  <a:lnTo>
                    <a:pt x="29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7"/>
            <p:cNvSpPr/>
            <p:nvPr/>
          </p:nvSpPr>
          <p:spPr>
            <a:xfrm>
              <a:off x="7596655" y="4223853"/>
              <a:ext cx="328092" cy="285800"/>
            </a:xfrm>
            <a:custGeom>
              <a:avLst/>
              <a:gdLst/>
              <a:ahLst/>
              <a:cxnLst/>
              <a:rect l="l" t="t" r="r" b="b"/>
              <a:pathLst>
                <a:path w="3535" h="3079" extrusionOk="0">
                  <a:moveTo>
                    <a:pt x="2209" y="1"/>
                  </a:moveTo>
                  <a:cubicBezTo>
                    <a:pt x="1508" y="1"/>
                    <a:pt x="869" y="336"/>
                    <a:pt x="472" y="839"/>
                  </a:cubicBezTo>
                  <a:cubicBezTo>
                    <a:pt x="381" y="945"/>
                    <a:pt x="305" y="1052"/>
                    <a:pt x="244" y="1189"/>
                  </a:cubicBezTo>
                  <a:cubicBezTo>
                    <a:pt x="92" y="1494"/>
                    <a:pt x="0" y="1814"/>
                    <a:pt x="0" y="2179"/>
                  </a:cubicBezTo>
                  <a:lnTo>
                    <a:pt x="0" y="2210"/>
                  </a:lnTo>
                  <a:cubicBezTo>
                    <a:pt x="0" y="2332"/>
                    <a:pt x="0" y="2438"/>
                    <a:pt x="15" y="2560"/>
                  </a:cubicBezTo>
                  <a:cubicBezTo>
                    <a:pt x="31" y="2652"/>
                    <a:pt x="61" y="2774"/>
                    <a:pt x="92" y="2865"/>
                  </a:cubicBezTo>
                  <a:cubicBezTo>
                    <a:pt x="107" y="2941"/>
                    <a:pt x="137" y="2987"/>
                    <a:pt x="168" y="3078"/>
                  </a:cubicBezTo>
                  <a:lnTo>
                    <a:pt x="2880" y="3078"/>
                  </a:lnTo>
                  <a:lnTo>
                    <a:pt x="3535" y="443"/>
                  </a:lnTo>
                  <a:cubicBezTo>
                    <a:pt x="3459" y="382"/>
                    <a:pt x="3413" y="336"/>
                    <a:pt x="3352" y="305"/>
                  </a:cubicBezTo>
                  <a:cubicBezTo>
                    <a:pt x="3291" y="275"/>
                    <a:pt x="3215" y="260"/>
                    <a:pt x="3154" y="214"/>
                  </a:cubicBezTo>
                  <a:cubicBezTo>
                    <a:pt x="2880" y="77"/>
                    <a:pt x="2544" y="1"/>
                    <a:pt x="2209" y="1"/>
                  </a:cubicBezTo>
                  <a:close/>
                </a:path>
              </a:pathLst>
            </a:custGeom>
            <a:solidFill>
              <a:srgbClr val="FFF140">
                <a:alpha val="5372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3" name="Google Shape;733;p7"/>
            <p:cNvGrpSpPr/>
            <p:nvPr/>
          </p:nvGrpSpPr>
          <p:grpSpPr>
            <a:xfrm>
              <a:off x="7535325" y="4103868"/>
              <a:ext cx="943583" cy="710146"/>
              <a:chOff x="2963077" y="3038906"/>
              <a:chExt cx="559491" cy="421026"/>
            </a:xfrm>
          </p:grpSpPr>
          <p:grpSp>
            <p:nvGrpSpPr>
              <p:cNvPr id="734" name="Google Shape;734;p7"/>
              <p:cNvGrpSpPr/>
              <p:nvPr/>
            </p:nvGrpSpPr>
            <p:grpSpPr>
              <a:xfrm>
                <a:off x="3009681" y="3085051"/>
                <a:ext cx="486295" cy="374881"/>
                <a:chOff x="3009681" y="3085051"/>
                <a:chExt cx="486295" cy="374881"/>
              </a:xfrm>
            </p:grpSpPr>
            <p:sp>
              <p:nvSpPr>
                <p:cNvPr id="735" name="Google Shape;735;p7"/>
                <p:cNvSpPr/>
                <p:nvPr/>
              </p:nvSpPr>
              <p:spPr>
                <a:xfrm>
                  <a:off x="3233948" y="3085051"/>
                  <a:ext cx="3764" cy="374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12251" extrusionOk="0">
                      <a:moveTo>
                        <a:pt x="61" y="0"/>
                      </a:moveTo>
                      <a:cubicBezTo>
                        <a:pt x="31" y="0"/>
                        <a:pt x="0" y="31"/>
                        <a:pt x="0" y="61"/>
                      </a:cubicBezTo>
                      <a:lnTo>
                        <a:pt x="0" y="12189"/>
                      </a:lnTo>
                      <a:cubicBezTo>
                        <a:pt x="0" y="12220"/>
                        <a:pt x="46" y="12250"/>
                        <a:pt x="61" y="12250"/>
                      </a:cubicBezTo>
                      <a:cubicBezTo>
                        <a:pt x="76" y="12250"/>
                        <a:pt x="107" y="12220"/>
                        <a:pt x="122" y="12189"/>
                      </a:cubicBezTo>
                      <a:lnTo>
                        <a:pt x="122" y="61"/>
                      </a:lnTo>
                      <a:cubicBezTo>
                        <a:pt x="122" y="16"/>
                        <a:pt x="76" y="0"/>
                        <a:pt x="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6" name="Google Shape;736;p7"/>
                <p:cNvSpPr/>
                <p:nvPr/>
              </p:nvSpPr>
              <p:spPr>
                <a:xfrm>
                  <a:off x="3112711" y="3128411"/>
                  <a:ext cx="252266" cy="89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44" h="2941" extrusionOk="0">
                      <a:moveTo>
                        <a:pt x="77" y="0"/>
                      </a:moveTo>
                      <a:cubicBezTo>
                        <a:pt x="47" y="0"/>
                        <a:pt x="16" y="0"/>
                        <a:pt x="1" y="16"/>
                      </a:cubicBezTo>
                      <a:cubicBezTo>
                        <a:pt x="1" y="31"/>
                        <a:pt x="1" y="77"/>
                        <a:pt x="16" y="92"/>
                      </a:cubicBezTo>
                      <a:lnTo>
                        <a:pt x="3977" y="2941"/>
                      </a:lnTo>
                      <a:lnTo>
                        <a:pt x="4023" y="2941"/>
                      </a:lnTo>
                      <a:cubicBezTo>
                        <a:pt x="4023" y="2941"/>
                        <a:pt x="4038" y="2941"/>
                        <a:pt x="4038" y="2926"/>
                      </a:cubicBezTo>
                      <a:lnTo>
                        <a:pt x="8213" y="549"/>
                      </a:lnTo>
                      <a:cubicBezTo>
                        <a:pt x="8228" y="518"/>
                        <a:pt x="8244" y="488"/>
                        <a:pt x="8228" y="473"/>
                      </a:cubicBezTo>
                      <a:cubicBezTo>
                        <a:pt x="8218" y="462"/>
                        <a:pt x="8193" y="444"/>
                        <a:pt x="8173" y="444"/>
                      </a:cubicBezTo>
                      <a:cubicBezTo>
                        <a:pt x="8164" y="444"/>
                        <a:pt x="8157" y="448"/>
                        <a:pt x="8152" y="457"/>
                      </a:cubicBezTo>
                      <a:lnTo>
                        <a:pt x="4023" y="283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7" name="Google Shape;737;p7"/>
                <p:cNvSpPr/>
                <p:nvPr/>
              </p:nvSpPr>
              <p:spPr>
                <a:xfrm>
                  <a:off x="3112711" y="3128013"/>
                  <a:ext cx="77908" cy="74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" h="2421" extrusionOk="0">
                      <a:moveTo>
                        <a:pt x="1801" y="0"/>
                      </a:moveTo>
                      <a:cubicBezTo>
                        <a:pt x="1794" y="0"/>
                        <a:pt x="1788" y="4"/>
                        <a:pt x="1783" y="13"/>
                      </a:cubicBezTo>
                      <a:cubicBezTo>
                        <a:pt x="1753" y="13"/>
                        <a:pt x="1738" y="44"/>
                        <a:pt x="1753" y="59"/>
                      </a:cubicBezTo>
                      <a:lnTo>
                        <a:pt x="2423" y="1766"/>
                      </a:lnTo>
                      <a:lnTo>
                        <a:pt x="47" y="2329"/>
                      </a:lnTo>
                      <a:cubicBezTo>
                        <a:pt x="31" y="2329"/>
                        <a:pt x="1" y="2375"/>
                        <a:pt x="1" y="2390"/>
                      </a:cubicBezTo>
                      <a:cubicBezTo>
                        <a:pt x="31" y="2405"/>
                        <a:pt x="47" y="2421"/>
                        <a:pt x="62" y="2421"/>
                      </a:cubicBezTo>
                      <a:lnTo>
                        <a:pt x="2500" y="1842"/>
                      </a:lnTo>
                      <a:cubicBezTo>
                        <a:pt x="2515" y="1842"/>
                        <a:pt x="2545" y="1842"/>
                        <a:pt x="2545" y="1811"/>
                      </a:cubicBezTo>
                      <a:lnTo>
                        <a:pt x="2545" y="1781"/>
                      </a:lnTo>
                      <a:lnTo>
                        <a:pt x="1829" y="29"/>
                      </a:lnTo>
                      <a:cubicBezTo>
                        <a:pt x="1829" y="18"/>
                        <a:pt x="1815" y="0"/>
                        <a:pt x="18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8" name="Google Shape;738;p7"/>
                <p:cNvSpPr/>
                <p:nvPr/>
              </p:nvSpPr>
              <p:spPr>
                <a:xfrm>
                  <a:off x="3009681" y="3249679"/>
                  <a:ext cx="426625" cy="1267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2" h="4143" extrusionOk="0">
                      <a:moveTo>
                        <a:pt x="64" y="1"/>
                      </a:moveTo>
                      <a:cubicBezTo>
                        <a:pt x="44" y="1"/>
                        <a:pt x="26" y="19"/>
                        <a:pt x="16" y="29"/>
                      </a:cubicBezTo>
                      <a:cubicBezTo>
                        <a:pt x="1" y="60"/>
                        <a:pt x="16" y="90"/>
                        <a:pt x="31" y="105"/>
                      </a:cubicBezTo>
                      <a:lnTo>
                        <a:pt x="7375" y="4143"/>
                      </a:lnTo>
                      <a:lnTo>
                        <a:pt x="7390" y="4143"/>
                      </a:lnTo>
                      <a:cubicBezTo>
                        <a:pt x="7390" y="4143"/>
                        <a:pt x="7405" y="4143"/>
                        <a:pt x="7421" y="4128"/>
                      </a:cubicBezTo>
                      <a:lnTo>
                        <a:pt x="13896" y="791"/>
                      </a:lnTo>
                      <a:cubicBezTo>
                        <a:pt x="13926" y="776"/>
                        <a:pt x="13942" y="730"/>
                        <a:pt x="13926" y="715"/>
                      </a:cubicBezTo>
                      <a:cubicBezTo>
                        <a:pt x="13905" y="704"/>
                        <a:pt x="13883" y="693"/>
                        <a:pt x="13867" y="693"/>
                      </a:cubicBezTo>
                      <a:cubicBezTo>
                        <a:pt x="13860" y="693"/>
                        <a:pt x="13855" y="695"/>
                        <a:pt x="13850" y="700"/>
                      </a:cubicBezTo>
                      <a:lnTo>
                        <a:pt x="7390" y="4036"/>
                      </a:lnTo>
                      <a:lnTo>
                        <a:pt x="92" y="14"/>
                      </a:lnTo>
                      <a:cubicBezTo>
                        <a:pt x="83" y="5"/>
                        <a:pt x="73" y="1"/>
                        <a:pt x="6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9" name="Google Shape;739;p7"/>
                <p:cNvSpPr/>
                <p:nvPr/>
              </p:nvSpPr>
              <p:spPr>
                <a:xfrm>
                  <a:off x="3294077" y="3103227"/>
                  <a:ext cx="103061" cy="81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8" h="2652" extrusionOk="0">
                      <a:moveTo>
                        <a:pt x="62" y="1"/>
                      </a:moveTo>
                      <a:cubicBezTo>
                        <a:pt x="16" y="1"/>
                        <a:pt x="1" y="31"/>
                        <a:pt x="1" y="62"/>
                      </a:cubicBezTo>
                      <a:lnTo>
                        <a:pt x="1" y="2591"/>
                      </a:lnTo>
                      <a:cubicBezTo>
                        <a:pt x="1" y="2621"/>
                        <a:pt x="46" y="2652"/>
                        <a:pt x="62" y="2652"/>
                      </a:cubicBezTo>
                      <a:lnTo>
                        <a:pt x="3292" y="2652"/>
                      </a:lnTo>
                      <a:cubicBezTo>
                        <a:pt x="3337" y="2652"/>
                        <a:pt x="3353" y="2621"/>
                        <a:pt x="3368" y="2606"/>
                      </a:cubicBezTo>
                      <a:cubicBezTo>
                        <a:pt x="3368" y="2576"/>
                        <a:pt x="3337" y="2545"/>
                        <a:pt x="3307" y="2545"/>
                      </a:cubicBezTo>
                      <a:lnTo>
                        <a:pt x="123" y="2545"/>
                      </a:lnTo>
                      <a:lnTo>
                        <a:pt x="123" y="62"/>
                      </a:lnTo>
                      <a:cubicBezTo>
                        <a:pt x="123" y="16"/>
                        <a:pt x="77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0" name="Google Shape;740;p7"/>
                <p:cNvSpPr/>
                <p:nvPr/>
              </p:nvSpPr>
              <p:spPr>
                <a:xfrm>
                  <a:off x="3028347" y="3181563"/>
                  <a:ext cx="70411" cy="13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4373" extrusionOk="0">
                      <a:moveTo>
                        <a:pt x="991" y="0"/>
                      </a:moveTo>
                      <a:cubicBezTo>
                        <a:pt x="975" y="0"/>
                        <a:pt x="975" y="31"/>
                        <a:pt x="975" y="46"/>
                      </a:cubicBezTo>
                      <a:lnTo>
                        <a:pt x="2225" y="3809"/>
                      </a:lnTo>
                      <a:lnTo>
                        <a:pt x="15" y="4312"/>
                      </a:lnTo>
                      <a:cubicBezTo>
                        <a:pt x="0" y="4312"/>
                        <a:pt x="0" y="4327"/>
                        <a:pt x="0" y="4358"/>
                      </a:cubicBezTo>
                      <a:cubicBezTo>
                        <a:pt x="0" y="4358"/>
                        <a:pt x="15" y="4373"/>
                        <a:pt x="46" y="4373"/>
                      </a:cubicBezTo>
                      <a:lnTo>
                        <a:pt x="2286" y="3870"/>
                      </a:lnTo>
                      <a:lnTo>
                        <a:pt x="2301" y="3855"/>
                      </a:lnTo>
                      <a:lnTo>
                        <a:pt x="2301" y="3840"/>
                      </a:lnTo>
                      <a:lnTo>
                        <a:pt x="1036" y="31"/>
                      </a:lnTo>
                      <a:cubicBezTo>
                        <a:pt x="1036" y="0"/>
                        <a:pt x="1006" y="0"/>
                        <a:pt x="99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1" name="Google Shape;741;p7"/>
                <p:cNvSpPr/>
                <p:nvPr/>
              </p:nvSpPr>
              <p:spPr>
                <a:xfrm>
                  <a:off x="3057723" y="3275719"/>
                  <a:ext cx="136629" cy="136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" h="4450" extrusionOk="0">
                      <a:moveTo>
                        <a:pt x="3580" y="1"/>
                      </a:moveTo>
                      <a:cubicBezTo>
                        <a:pt x="3550" y="1"/>
                        <a:pt x="3550" y="16"/>
                        <a:pt x="3550" y="31"/>
                      </a:cubicBezTo>
                      <a:lnTo>
                        <a:pt x="4388" y="2469"/>
                      </a:lnTo>
                      <a:lnTo>
                        <a:pt x="15" y="4404"/>
                      </a:lnTo>
                      <a:cubicBezTo>
                        <a:pt x="0" y="4404"/>
                        <a:pt x="0" y="4419"/>
                        <a:pt x="0" y="4435"/>
                      </a:cubicBezTo>
                      <a:cubicBezTo>
                        <a:pt x="15" y="4450"/>
                        <a:pt x="15" y="4450"/>
                        <a:pt x="31" y="4450"/>
                      </a:cubicBezTo>
                      <a:lnTo>
                        <a:pt x="4449" y="2515"/>
                      </a:lnTo>
                      <a:cubicBezTo>
                        <a:pt x="4464" y="2515"/>
                        <a:pt x="4464" y="2500"/>
                        <a:pt x="4464" y="2469"/>
                      </a:cubicBezTo>
                      <a:lnTo>
                        <a:pt x="3611" y="16"/>
                      </a:lnTo>
                      <a:cubicBezTo>
                        <a:pt x="3611" y="1"/>
                        <a:pt x="3596" y="1"/>
                        <a:pt x="358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2" name="Google Shape;742;p7"/>
                <p:cNvSpPr/>
                <p:nvPr/>
              </p:nvSpPr>
              <p:spPr>
                <a:xfrm>
                  <a:off x="3294077" y="3248699"/>
                  <a:ext cx="70441" cy="1044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2" h="3414" extrusionOk="0">
                      <a:moveTo>
                        <a:pt x="62" y="0"/>
                      </a:moveTo>
                      <a:cubicBezTo>
                        <a:pt x="16" y="0"/>
                        <a:pt x="1" y="46"/>
                        <a:pt x="1" y="61"/>
                      </a:cubicBezTo>
                      <a:lnTo>
                        <a:pt x="1" y="3093"/>
                      </a:lnTo>
                      <a:cubicBezTo>
                        <a:pt x="1" y="3124"/>
                        <a:pt x="16" y="3154"/>
                        <a:pt x="46" y="3154"/>
                      </a:cubicBezTo>
                      <a:lnTo>
                        <a:pt x="2256" y="3413"/>
                      </a:lnTo>
                      <a:cubicBezTo>
                        <a:pt x="2286" y="3413"/>
                        <a:pt x="2301" y="3398"/>
                        <a:pt x="2301" y="3352"/>
                      </a:cubicBezTo>
                      <a:cubicBezTo>
                        <a:pt x="2301" y="3322"/>
                        <a:pt x="2286" y="3306"/>
                        <a:pt x="2271" y="3306"/>
                      </a:cubicBezTo>
                      <a:lnTo>
                        <a:pt x="107" y="3032"/>
                      </a:lnTo>
                      <a:lnTo>
                        <a:pt x="107" y="61"/>
                      </a:lnTo>
                      <a:cubicBezTo>
                        <a:pt x="107" y="31"/>
                        <a:pt x="77" y="0"/>
                        <a:pt x="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3" name="Google Shape;743;p7"/>
                <p:cNvSpPr/>
                <p:nvPr/>
              </p:nvSpPr>
              <p:spPr>
                <a:xfrm>
                  <a:off x="3365865" y="3259868"/>
                  <a:ext cx="130111" cy="55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2" h="1830" extrusionOk="0">
                      <a:moveTo>
                        <a:pt x="260" y="1"/>
                      </a:moveTo>
                      <a:cubicBezTo>
                        <a:pt x="245" y="1"/>
                        <a:pt x="214" y="16"/>
                        <a:pt x="214" y="31"/>
                      </a:cubicBezTo>
                      <a:lnTo>
                        <a:pt x="1" y="1540"/>
                      </a:lnTo>
                      <a:cubicBezTo>
                        <a:pt x="1" y="1555"/>
                        <a:pt x="16" y="1555"/>
                        <a:pt x="16" y="1585"/>
                      </a:cubicBezTo>
                      <a:cubicBezTo>
                        <a:pt x="31" y="1601"/>
                        <a:pt x="31" y="1601"/>
                        <a:pt x="62" y="1601"/>
                      </a:cubicBezTo>
                      <a:lnTo>
                        <a:pt x="4206" y="1829"/>
                      </a:lnTo>
                      <a:cubicBezTo>
                        <a:pt x="4221" y="1829"/>
                        <a:pt x="4252" y="1799"/>
                        <a:pt x="4221" y="1784"/>
                      </a:cubicBezTo>
                      <a:cubicBezTo>
                        <a:pt x="4252" y="1753"/>
                        <a:pt x="4206" y="1738"/>
                        <a:pt x="4191" y="1738"/>
                      </a:cubicBezTo>
                      <a:lnTo>
                        <a:pt x="92" y="1509"/>
                      </a:lnTo>
                      <a:lnTo>
                        <a:pt x="306" y="62"/>
                      </a:lnTo>
                      <a:cubicBezTo>
                        <a:pt x="306" y="31"/>
                        <a:pt x="290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44" name="Google Shape;744;p7"/>
              <p:cNvSpPr/>
              <p:nvPr/>
            </p:nvSpPr>
            <p:spPr>
              <a:xfrm>
                <a:off x="3196647" y="3038906"/>
                <a:ext cx="325921" cy="340823"/>
              </a:xfrm>
              <a:custGeom>
                <a:avLst/>
                <a:gdLst/>
                <a:ahLst/>
                <a:cxnLst/>
                <a:rect l="l" t="t" r="r" b="b"/>
                <a:pathLst>
                  <a:path w="10651" h="11138" extrusionOk="0">
                    <a:moveTo>
                      <a:pt x="1189" y="0"/>
                    </a:moveTo>
                    <a:cubicBezTo>
                      <a:pt x="534" y="0"/>
                      <a:pt x="0" y="533"/>
                      <a:pt x="0" y="1189"/>
                    </a:cubicBezTo>
                    <a:cubicBezTo>
                      <a:pt x="0" y="1828"/>
                      <a:pt x="534" y="2362"/>
                      <a:pt x="1189" y="2362"/>
                    </a:cubicBezTo>
                    <a:cubicBezTo>
                      <a:pt x="1829" y="2362"/>
                      <a:pt x="2362" y="1828"/>
                      <a:pt x="2362" y="1189"/>
                    </a:cubicBezTo>
                    <a:cubicBezTo>
                      <a:pt x="2392" y="533"/>
                      <a:pt x="1844" y="0"/>
                      <a:pt x="1189" y="0"/>
                    </a:cubicBezTo>
                    <a:close/>
                    <a:moveTo>
                      <a:pt x="3246" y="1630"/>
                    </a:moveTo>
                    <a:cubicBezTo>
                      <a:pt x="2956" y="1630"/>
                      <a:pt x="2712" y="1874"/>
                      <a:pt x="2712" y="2164"/>
                    </a:cubicBezTo>
                    <a:cubicBezTo>
                      <a:pt x="2712" y="2438"/>
                      <a:pt x="2941" y="2682"/>
                      <a:pt x="3246" y="2682"/>
                    </a:cubicBezTo>
                    <a:cubicBezTo>
                      <a:pt x="3535" y="2682"/>
                      <a:pt x="3779" y="2438"/>
                      <a:pt x="3779" y="2164"/>
                    </a:cubicBezTo>
                    <a:cubicBezTo>
                      <a:pt x="3779" y="1859"/>
                      <a:pt x="3535" y="1630"/>
                      <a:pt x="3246" y="1630"/>
                    </a:cubicBezTo>
                    <a:close/>
                    <a:moveTo>
                      <a:pt x="5440" y="2804"/>
                    </a:moveTo>
                    <a:cubicBezTo>
                      <a:pt x="5104" y="2804"/>
                      <a:pt x="4830" y="3063"/>
                      <a:pt x="4830" y="3413"/>
                    </a:cubicBezTo>
                    <a:cubicBezTo>
                      <a:pt x="4845" y="3763"/>
                      <a:pt x="5104" y="4022"/>
                      <a:pt x="5440" y="4022"/>
                    </a:cubicBezTo>
                    <a:cubicBezTo>
                      <a:pt x="5760" y="4022"/>
                      <a:pt x="6049" y="3763"/>
                      <a:pt x="6049" y="3413"/>
                    </a:cubicBezTo>
                    <a:cubicBezTo>
                      <a:pt x="6049" y="3063"/>
                      <a:pt x="5775" y="2804"/>
                      <a:pt x="5440" y="2804"/>
                    </a:cubicBezTo>
                    <a:close/>
                    <a:moveTo>
                      <a:pt x="6704" y="3779"/>
                    </a:moveTo>
                    <a:cubicBezTo>
                      <a:pt x="6217" y="3779"/>
                      <a:pt x="5790" y="4175"/>
                      <a:pt x="5790" y="4693"/>
                    </a:cubicBezTo>
                    <a:cubicBezTo>
                      <a:pt x="5790" y="5180"/>
                      <a:pt x="6201" y="5607"/>
                      <a:pt x="6704" y="5607"/>
                    </a:cubicBezTo>
                    <a:cubicBezTo>
                      <a:pt x="7222" y="5607"/>
                      <a:pt x="7618" y="5211"/>
                      <a:pt x="7618" y="4693"/>
                    </a:cubicBezTo>
                    <a:cubicBezTo>
                      <a:pt x="7618" y="4190"/>
                      <a:pt x="7222" y="3779"/>
                      <a:pt x="6704" y="3779"/>
                    </a:cubicBezTo>
                    <a:close/>
                    <a:moveTo>
                      <a:pt x="5820" y="6399"/>
                    </a:moveTo>
                    <a:cubicBezTo>
                      <a:pt x="5531" y="6399"/>
                      <a:pt x="5287" y="6643"/>
                      <a:pt x="5287" y="6932"/>
                    </a:cubicBezTo>
                    <a:cubicBezTo>
                      <a:pt x="5287" y="7237"/>
                      <a:pt x="5531" y="7466"/>
                      <a:pt x="5820" y="7466"/>
                    </a:cubicBezTo>
                    <a:cubicBezTo>
                      <a:pt x="6095" y="7466"/>
                      <a:pt x="6354" y="7222"/>
                      <a:pt x="6354" y="6932"/>
                    </a:cubicBezTo>
                    <a:cubicBezTo>
                      <a:pt x="6354" y="6658"/>
                      <a:pt x="6095" y="6399"/>
                      <a:pt x="5820" y="6399"/>
                    </a:cubicBezTo>
                    <a:close/>
                    <a:moveTo>
                      <a:pt x="3276" y="5226"/>
                    </a:moveTo>
                    <a:cubicBezTo>
                      <a:pt x="2636" y="5226"/>
                      <a:pt x="2103" y="5759"/>
                      <a:pt x="2103" y="6399"/>
                    </a:cubicBezTo>
                    <a:cubicBezTo>
                      <a:pt x="2103" y="7054"/>
                      <a:pt x="2636" y="7588"/>
                      <a:pt x="3276" y="7588"/>
                    </a:cubicBezTo>
                    <a:cubicBezTo>
                      <a:pt x="3931" y="7588"/>
                      <a:pt x="4464" y="7054"/>
                      <a:pt x="4464" y="6399"/>
                    </a:cubicBezTo>
                    <a:cubicBezTo>
                      <a:pt x="4464" y="5729"/>
                      <a:pt x="3931" y="5226"/>
                      <a:pt x="3276" y="5226"/>
                    </a:cubicBezTo>
                    <a:close/>
                    <a:moveTo>
                      <a:pt x="7755" y="6932"/>
                    </a:moveTo>
                    <a:cubicBezTo>
                      <a:pt x="7466" y="6932"/>
                      <a:pt x="7222" y="7191"/>
                      <a:pt x="7222" y="7466"/>
                    </a:cubicBezTo>
                    <a:cubicBezTo>
                      <a:pt x="7222" y="7770"/>
                      <a:pt x="7466" y="7999"/>
                      <a:pt x="7755" y="7999"/>
                    </a:cubicBezTo>
                    <a:cubicBezTo>
                      <a:pt x="8045" y="7999"/>
                      <a:pt x="8289" y="7755"/>
                      <a:pt x="8289" y="7466"/>
                    </a:cubicBezTo>
                    <a:cubicBezTo>
                      <a:pt x="8289" y="7191"/>
                      <a:pt x="8045" y="6932"/>
                      <a:pt x="7755" y="6932"/>
                    </a:cubicBezTo>
                    <a:close/>
                    <a:moveTo>
                      <a:pt x="9736" y="8075"/>
                    </a:moveTo>
                    <a:cubicBezTo>
                      <a:pt x="9249" y="8075"/>
                      <a:pt x="8822" y="8487"/>
                      <a:pt x="8822" y="8989"/>
                    </a:cubicBezTo>
                    <a:cubicBezTo>
                      <a:pt x="8822" y="9492"/>
                      <a:pt x="9218" y="9903"/>
                      <a:pt x="9736" y="9903"/>
                    </a:cubicBezTo>
                    <a:cubicBezTo>
                      <a:pt x="10254" y="9903"/>
                      <a:pt x="10650" y="9507"/>
                      <a:pt x="10650" y="8989"/>
                    </a:cubicBezTo>
                    <a:cubicBezTo>
                      <a:pt x="10635" y="8502"/>
                      <a:pt x="10224" y="8075"/>
                      <a:pt x="9736" y="8075"/>
                    </a:cubicBezTo>
                    <a:close/>
                    <a:moveTo>
                      <a:pt x="5440" y="9324"/>
                    </a:moveTo>
                    <a:cubicBezTo>
                      <a:pt x="4937" y="9324"/>
                      <a:pt x="4525" y="9721"/>
                      <a:pt x="4525" y="10239"/>
                    </a:cubicBezTo>
                    <a:cubicBezTo>
                      <a:pt x="4525" y="10726"/>
                      <a:pt x="4922" y="11138"/>
                      <a:pt x="5440" y="11138"/>
                    </a:cubicBezTo>
                    <a:cubicBezTo>
                      <a:pt x="5927" y="11138"/>
                      <a:pt x="6354" y="10741"/>
                      <a:pt x="6354" y="10239"/>
                    </a:cubicBezTo>
                    <a:cubicBezTo>
                      <a:pt x="6354" y="9721"/>
                      <a:pt x="5942" y="9324"/>
                      <a:pt x="5440" y="93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7"/>
              <p:cNvSpPr/>
              <p:nvPr/>
            </p:nvSpPr>
            <p:spPr>
              <a:xfrm>
                <a:off x="2963077" y="3075718"/>
                <a:ext cx="253643" cy="347371"/>
              </a:xfrm>
              <a:custGeom>
                <a:avLst/>
                <a:gdLst/>
                <a:ahLst/>
                <a:cxnLst/>
                <a:rect l="l" t="t" r="r" b="b"/>
                <a:pathLst>
                  <a:path w="8289" h="11352" extrusionOk="0">
                    <a:moveTo>
                      <a:pt x="6780" y="961"/>
                    </a:moveTo>
                    <a:cubicBezTo>
                      <a:pt x="6491" y="961"/>
                      <a:pt x="6247" y="1204"/>
                      <a:pt x="6247" y="1494"/>
                    </a:cubicBezTo>
                    <a:cubicBezTo>
                      <a:pt x="6247" y="1768"/>
                      <a:pt x="6491" y="2027"/>
                      <a:pt x="6780" y="2027"/>
                    </a:cubicBezTo>
                    <a:cubicBezTo>
                      <a:pt x="7070" y="2027"/>
                      <a:pt x="7313" y="1768"/>
                      <a:pt x="7313" y="1494"/>
                    </a:cubicBezTo>
                    <a:cubicBezTo>
                      <a:pt x="7313" y="1189"/>
                      <a:pt x="7070" y="961"/>
                      <a:pt x="6780" y="961"/>
                    </a:cubicBezTo>
                    <a:close/>
                    <a:moveTo>
                      <a:pt x="4403" y="1"/>
                    </a:moveTo>
                    <a:cubicBezTo>
                      <a:pt x="3748" y="1"/>
                      <a:pt x="3215" y="534"/>
                      <a:pt x="3215" y="1174"/>
                    </a:cubicBezTo>
                    <a:cubicBezTo>
                      <a:pt x="3215" y="1829"/>
                      <a:pt x="3748" y="2362"/>
                      <a:pt x="4403" y="2362"/>
                    </a:cubicBezTo>
                    <a:cubicBezTo>
                      <a:pt x="5043" y="2362"/>
                      <a:pt x="5576" y="1829"/>
                      <a:pt x="5576" y="1174"/>
                    </a:cubicBezTo>
                    <a:cubicBezTo>
                      <a:pt x="5576" y="534"/>
                      <a:pt x="5043" y="1"/>
                      <a:pt x="4403" y="1"/>
                    </a:cubicBezTo>
                    <a:close/>
                    <a:moveTo>
                      <a:pt x="3124" y="2880"/>
                    </a:moveTo>
                    <a:cubicBezTo>
                      <a:pt x="2804" y="2880"/>
                      <a:pt x="2514" y="3139"/>
                      <a:pt x="2514" y="3490"/>
                    </a:cubicBezTo>
                    <a:cubicBezTo>
                      <a:pt x="2529" y="3825"/>
                      <a:pt x="2804" y="4099"/>
                      <a:pt x="3124" y="4099"/>
                    </a:cubicBezTo>
                    <a:cubicBezTo>
                      <a:pt x="3443" y="4099"/>
                      <a:pt x="3733" y="3825"/>
                      <a:pt x="3733" y="3490"/>
                    </a:cubicBezTo>
                    <a:cubicBezTo>
                      <a:pt x="3733" y="3139"/>
                      <a:pt x="3474" y="2880"/>
                      <a:pt x="3124" y="2880"/>
                    </a:cubicBezTo>
                    <a:close/>
                    <a:moveTo>
                      <a:pt x="5150" y="2865"/>
                    </a:moveTo>
                    <a:cubicBezTo>
                      <a:pt x="4495" y="2865"/>
                      <a:pt x="3961" y="3383"/>
                      <a:pt x="3961" y="4038"/>
                    </a:cubicBezTo>
                    <a:cubicBezTo>
                      <a:pt x="3961" y="4693"/>
                      <a:pt x="4495" y="5227"/>
                      <a:pt x="5150" y="5227"/>
                    </a:cubicBezTo>
                    <a:cubicBezTo>
                      <a:pt x="5790" y="5227"/>
                      <a:pt x="6323" y="4693"/>
                      <a:pt x="6323" y="4038"/>
                    </a:cubicBezTo>
                    <a:cubicBezTo>
                      <a:pt x="6323" y="3398"/>
                      <a:pt x="5790" y="2865"/>
                      <a:pt x="5150" y="2865"/>
                    </a:cubicBezTo>
                    <a:close/>
                    <a:moveTo>
                      <a:pt x="1371" y="4008"/>
                    </a:moveTo>
                    <a:cubicBezTo>
                      <a:pt x="610" y="4008"/>
                      <a:pt x="0" y="4617"/>
                      <a:pt x="0" y="5379"/>
                    </a:cubicBezTo>
                    <a:cubicBezTo>
                      <a:pt x="0" y="6141"/>
                      <a:pt x="610" y="6750"/>
                      <a:pt x="1371" y="6750"/>
                    </a:cubicBezTo>
                    <a:cubicBezTo>
                      <a:pt x="2133" y="6750"/>
                      <a:pt x="2743" y="6141"/>
                      <a:pt x="2743" y="5379"/>
                    </a:cubicBezTo>
                    <a:cubicBezTo>
                      <a:pt x="2743" y="4632"/>
                      <a:pt x="2133" y="4008"/>
                      <a:pt x="1371" y="4008"/>
                    </a:cubicBezTo>
                    <a:close/>
                    <a:moveTo>
                      <a:pt x="6917" y="5044"/>
                    </a:moveTo>
                    <a:cubicBezTo>
                      <a:pt x="6155" y="5044"/>
                      <a:pt x="5546" y="5653"/>
                      <a:pt x="5546" y="6415"/>
                    </a:cubicBezTo>
                    <a:cubicBezTo>
                      <a:pt x="5546" y="7177"/>
                      <a:pt x="6155" y="7786"/>
                      <a:pt x="6917" y="7786"/>
                    </a:cubicBezTo>
                    <a:cubicBezTo>
                      <a:pt x="7679" y="7786"/>
                      <a:pt x="8288" y="7177"/>
                      <a:pt x="8288" y="6415"/>
                    </a:cubicBezTo>
                    <a:cubicBezTo>
                      <a:pt x="8288" y="5669"/>
                      <a:pt x="7679" y="5044"/>
                      <a:pt x="6917" y="5044"/>
                    </a:cubicBezTo>
                    <a:close/>
                    <a:moveTo>
                      <a:pt x="2179" y="7253"/>
                    </a:moveTo>
                    <a:cubicBezTo>
                      <a:pt x="1889" y="7253"/>
                      <a:pt x="1646" y="7512"/>
                      <a:pt x="1646" y="7786"/>
                    </a:cubicBezTo>
                    <a:cubicBezTo>
                      <a:pt x="1646" y="8091"/>
                      <a:pt x="1889" y="8320"/>
                      <a:pt x="2179" y="8320"/>
                    </a:cubicBezTo>
                    <a:cubicBezTo>
                      <a:pt x="2453" y="8320"/>
                      <a:pt x="2712" y="8076"/>
                      <a:pt x="2712" y="7786"/>
                    </a:cubicBezTo>
                    <a:cubicBezTo>
                      <a:pt x="2712" y="7482"/>
                      <a:pt x="2453" y="7253"/>
                      <a:pt x="2179" y="7253"/>
                    </a:cubicBezTo>
                    <a:close/>
                    <a:moveTo>
                      <a:pt x="3733" y="9523"/>
                    </a:moveTo>
                    <a:cubicBezTo>
                      <a:pt x="3245" y="9523"/>
                      <a:pt x="2819" y="9919"/>
                      <a:pt x="2819" y="10437"/>
                    </a:cubicBezTo>
                    <a:cubicBezTo>
                      <a:pt x="2819" y="10940"/>
                      <a:pt x="3215" y="11352"/>
                      <a:pt x="3733" y="11352"/>
                    </a:cubicBezTo>
                    <a:cubicBezTo>
                      <a:pt x="4236" y="11352"/>
                      <a:pt x="4647" y="10955"/>
                      <a:pt x="4647" y="10437"/>
                    </a:cubicBezTo>
                    <a:cubicBezTo>
                      <a:pt x="4632" y="9950"/>
                      <a:pt x="4236" y="9523"/>
                      <a:pt x="3733" y="95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6" name="Google Shape;746;p7"/>
          <p:cNvGrpSpPr/>
          <p:nvPr/>
        </p:nvGrpSpPr>
        <p:grpSpPr>
          <a:xfrm>
            <a:off x="8145242" y="1017737"/>
            <a:ext cx="687704" cy="153887"/>
            <a:chOff x="5906767" y="105437"/>
            <a:chExt cx="687704" cy="153887"/>
          </a:xfrm>
        </p:grpSpPr>
        <p:sp>
          <p:nvSpPr>
            <p:cNvPr id="747" name="Google Shape;747;p7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7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9" name="Google Shape;749;p7"/>
          <p:cNvSpPr/>
          <p:nvPr/>
        </p:nvSpPr>
        <p:spPr>
          <a:xfrm>
            <a:off x="3022672" y="4363632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0" name="Google Shape;75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625" y="605025"/>
            <a:ext cx="7718575" cy="2455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7"/>
          <p:cNvSpPr txBox="1">
            <a:spLocks noGrp="1"/>
          </p:cNvSpPr>
          <p:nvPr>
            <p:ph type="subTitle" idx="1"/>
          </p:nvPr>
        </p:nvSpPr>
        <p:spPr>
          <a:xfrm>
            <a:off x="739650" y="2929400"/>
            <a:ext cx="7718700" cy="16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 b="1"/>
              <a:t>7 February 2023 : RM 0.82 per share</a:t>
            </a:r>
            <a:endParaRPr sz="1300" b="1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 b="1"/>
              <a:t>5 February 2024: RM 1.21 per share</a:t>
            </a:r>
            <a:endParaRPr sz="1300" b="1"/>
          </a:p>
        </p:txBody>
      </p:sp>
      <p:grpSp>
        <p:nvGrpSpPr>
          <p:cNvPr id="752" name="Google Shape;752;p7"/>
          <p:cNvGrpSpPr/>
          <p:nvPr/>
        </p:nvGrpSpPr>
        <p:grpSpPr>
          <a:xfrm flipH="1">
            <a:off x="739643" y="3924038"/>
            <a:ext cx="2112657" cy="1334162"/>
            <a:chOff x="6366243" y="3924038"/>
            <a:chExt cx="2112657" cy="1334162"/>
          </a:xfrm>
        </p:grpSpPr>
        <p:sp>
          <p:nvSpPr>
            <p:cNvPr id="753" name="Google Shape;753;p7"/>
            <p:cNvSpPr/>
            <p:nvPr/>
          </p:nvSpPr>
          <p:spPr>
            <a:xfrm rot="10800000">
              <a:off x="6366243" y="4548084"/>
              <a:ext cx="2112646" cy="710116"/>
            </a:xfrm>
            <a:custGeom>
              <a:avLst/>
              <a:gdLst/>
              <a:ahLst/>
              <a:cxnLst/>
              <a:rect l="l" t="t" r="r" b="b"/>
              <a:pathLst>
                <a:path w="36491" h="6312" extrusionOk="0">
                  <a:moveTo>
                    <a:pt x="1372" y="0"/>
                  </a:moveTo>
                  <a:cubicBezTo>
                    <a:pt x="564" y="0"/>
                    <a:pt x="1" y="716"/>
                    <a:pt x="244" y="1402"/>
                  </a:cubicBezTo>
                  <a:cubicBezTo>
                    <a:pt x="839" y="3047"/>
                    <a:pt x="2728" y="4769"/>
                    <a:pt x="8106" y="5516"/>
                  </a:cubicBezTo>
                  <a:cubicBezTo>
                    <a:pt x="12279" y="6081"/>
                    <a:pt x="15809" y="6312"/>
                    <a:pt x="18803" y="6312"/>
                  </a:cubicBezTo>
                  <a:cubicBezTo>
                    <a:pt x="29772" y="6312"/>
                    <a:pt x="33557" y="3213"/>
                    <a:pt x="35424" y="2088"/>
                  </a:cubicBezTo>
                  <a:cubicBezTo>
                    <a:pt x="35439" y="2088"/>
                    <a:pt x="35439" y="2072"/>
                    <a:pt x="35470" y="2072"/>
                  </a:cubicBezTo>
                  <a:cubicBezTo>
                    <a:pt x="36491" y="1417"/>
                    <a:pt x="36018" y="0"/>
                    <a:pt x="34799" y="0"/>
                  </a:cubicBezTo>
                  <a:close/>
                </a:path>
              </a:pathLst>
            </a:custGeom>
            <a:solidFill>
              <a:srgbClr val="D0D861">
                <a:alpha val="72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4" name="Google Shape;754;p7"/>
            <p:cNvGrpSpPr/>
            <p:nvPr/>
          </p:nvGrpSpPr>
          <p:grpSpPr>
            <a:xfrm>
              <a:off x="6674060" y="4300370"/>
              <a:ext cx="551658" cy="415131"/>
              <a:chOff x="2963077" y="3038906"/>
              <a:chExt cx="559491" cy="421026"/>
            </a:xfrm>
          </p:grpSpPr>
          <p:grpSp>
            <p:nvGrpSpPr>
              <p:cNvPr id="755" name="Google Shape;755;p7"/>
              <p:cNvGrpSpPr/>
              <p:nvPr/>
            </p:nvGrpSpPr>
            <p:grpSpPr>
              <a:xfrm>
                <a:off x="3009681" y="3085051"/>
                <a:ext cx="486295" cy="374881"/>
                <a:chOff x="3009681" y="3085051"/>
                <a:chExt cx="486295" cy="374881"/>
              </a:xfrm>
            </p:grpSpPr>
            <p:sp>
              <p:nvSpPr>
                <p:cNvPr id="756" name="Google Shape;756;p7"/>
                <p:cNvSpPr/>
                <p:nvPr/>
              </p:nvSpPr>
              <p:spPr>
                <a:xfrm>
                  <a:off x="3233948" y="3085051"/>
                  <a:ext cx="3764" cy="374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12251" extrusionOk="0">
                      <a:moveTo>
                        <a:pt x="61" y="0"/>
                      </a:moveTo>
                      <a:cubicBezTo>
                        <a:pt x="31" y="0"/>
                        <a:pt x="0" y="31"/>
                        <a:pt x="0" y="61"/>
                      </a:cubicBezTo>
                      <a:lnTo>
                        <a:pt x="0" y="12189"/>
                      </a:lnTo>
                      <a:cubicBezTo>
                        <a:pt x="0" y="12220"/>
                        <a:pt x="46" y="12250"/>
                        <a:pt x="61" y="12250"/>
                      </a:cubicBezTo>
                      <a:cubicBezTo>
                        <a:pt x="76" y="12250"/>
                        <a:pt x="107" y="12220"/>
                        <a:pt x="122" y="12189"/>
                      </a:cubicBezTo>
                      <a:lnTo>
                        <a:pt x="122" y="61"/>
                      </a:lnTo>
                      <a:cubicBezTo>
                        <a:pt x="122" y="16"/>
                        <a:pt x="76" y="0"/>
                        <a:pt x="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7" name="Google Shape;757;p7"/>
                <p:cNvSpPr/>
                <p:nvPr/>
              </p:nvSpPr>
              <p:spPr>
                <a:xfrm>
                  <a:off x="3112711" y="3128411"/>
                  <a:ext cx="252266" cy="89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44" h="2941" extrusionOk="0">
                      <a:moveTo>
                        <a:pt x="77" y="0"/>
                      </a:moveTo>
                      <a:cubicBezTo>
                        <a:pt x="47" y="0"/>
                        <a:pt x="16" y="0"/>
                        <a:pt x="1" y="16"/>
                      </a:cubicBezTo>
                      <a:cubicBezTo>
                        <a:pt x="1" y="31"/>
                        <a:pt x="1" y="77"/>
                        <a:pt x="16" y="92"/>
                      </a:cubicBezTo>
                      <a:lnTo>
                        <a:pt x="3977" y="2941"/>
                      </a:lnTo>
                      <a:lnTo>
                        <a:pt x="4023" y="2941"/>
                      </a:lnTo>
                      <a:cubicBezTo>
                        <a:pt x="4023" y="2941"/>
                        <a:pt x="4038" y="2941"/>
                        <a:pt x="4038" y="2926"/>
                      </a:cubicBezTo>
                      <a:lnTo>
                        <a:pt x="8213" y="549"/>
                      </a:lnTo>
                      <a:cubicBezTo>
                        <a:pt x="8228" y="518"/>
                        <a:pt x="8244" y="488"/>
                        <a:pt x="8228" y="473"/>
                      </a:cubicBezTo>
                      <a:cubicBezTo>
                        <a:pt x="8218" y="462"/>
                        <a:pt x="8193" y="444"/>
                        <a:pt x="8173" y="444"/>
                      </a:cubicBezTo>
                      <a:cubicBezTo>
                        <a:pt x="8164" y="444"/>
                        <a:pt x="8157" y="448"/>
                        <a:pt x="8152" y="457"/>
                      </a:cubicBezTo>
                      <a:lnTo>
                        <a:pt x="4023" y="283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8" name="Google Shape;758;p7"/>
                <p:cNvSpPr/>
                <p:nvPr/>
              </p:nvSpPr>
              <p:spPr>
                <a:xfrm>
                  <a:off x="3112711" y="3128013"/>
                  <a:ext cx="77908" cy="74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" h="2421" extrusionOk="0">
                      <a:moveTo>
                        <a:pt x="1801" y="0"/>
                      </a:moveTo>
                      <a:cubicBezTo>
                        <a:pt x="1794" y="0"/>
                        <a:pt x="1788" y="4"/>
                        <a:pt x="1783" y="13"/>
                      </a:cubicBezTo>
                      <a:cubicBezTo>
                        <a:pt x="1753" y="13"/>
                        <a:pt x="1738" y="44"/>
                        <a:pt x="1753" y="59"/>
                      </a:cubicBezTo>
                      <a:lnTo>
                        <a:pt x="2423" y="1766"/>
                      </a:lnTo>
                      <a:lnTo>
                        <a:pt x="47" y="2329"/>
                      </a:lnTo>
                      <a:cubicBezTo>
                        <a:pt x="31" y="2329"/>
                        <a:pt x="1" y="2375"/>
                        <a:pt x="1" y="2390"/>
                      </a:cubicBezTo>
                      <a:cubicBezTo>
                        <a:pt x="31" y="2405"/>
                        <a:pt x="47" y="2421"/>
                        <a:pt x="62" y="2421"/>
                      </a:cubicBezTo>
                      <a:lnTo>
                        <a:pt x="2500" y="1842"/>
                      </a:lnTo>
                      <a:cubicBezTo>
                        <a:pt x="2515" y="1842"/>
                        <a:pt x="2545" y="1842"/>
                        <a:pt x="2545" y="1811"/>
                      </a:cubicBezTo>
                      <a:lnTo>
                        <a:pt x="2545" y="1781"/>
                      </a:lnTo>
                      <a:lnTo>
                        <a:pt x="1829" y="29"/>
                      </a:lnTo>
                      <a:cubicBezTo>
                        <a:pt x="1829" y="18"/>
                        <a:pt x="1815" y="0"/>
                        <a:pt x="18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9" name="Google Shape;759;p7"/>
                <p:cNvSpPr/>
                <p:nvPr/>
              </p:nvSpPr>
              <p:spPr>
                <a:xfrm>
                  <a:off x="3009681" y="3249679"/>
                  <a:ext cx="426625" cy="1267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2" h="4143" extrusionOk="0">
                      <a:moveTo>
                        <a:pt x="64" y="1"/>
                      </a:moveTo>
                      <a:cubicBezTo>
                        <a:pt x="44" y="1"/>
                        <a:pt x="26" y="19"/>
                        <a:pt x="16" y="29"/>
                      </a:cubicBezTo>
                      <a:cubicBezTo>
                        <a:pt x="1" y="60"/>
                        <a:pt x="16" y="90"/>
                        <a:pt x="31" y="105"/>
                      </a:cubicBezTo>
                      <a:lnTo>
                        <a:pt x="7375" y="4143"/>
                      </a:lnTo>
                      <a:lnTo>
                        <a:pt x="7390" y="4143"/>
                      </a:lnTo>
                      <a:cubicBezTo>
                        <a:pt x="7390" y="4143"/>
                        <a:pt x="7405" y="4143"/>
                        <a:pt x="7421" y="4128"/>
                      </a:cubicBezTo>
                      <a:lnTo>
                        <a:pt x="13896" y="791"/>
                      </a:lnTo>
                      <a:cubicBezTo>
                        <a:pt x="13926" y="776"/>
                        <a:pt x="13942" y="730"/>
                        <a:pt x="13926" y="715"/>
                      </a:cubicBezTo>
                      <a:cubicBezTo>
                        <a:pt x="13905" y="704"/>
                        <a:pt x="13883" y="693"/>
                        <a:pt x="13867" y="693"/>
                      </a:cubicBezTo>
                      <a:cubicBezTo>
                        <a:pt x="13860" y="693"/>
                        <a:pt x="13855" y="695"/>
                        <a:pt x="13850" y="700"/>
                      </a:cubicBezTo>
                      <a:lnTo>
                        <a:pt x="7390" y="4036"/>
                      </a:lnTo>
                      <a:lnTo>
                        <a:pt x="92" y="14"/>
                      </a:lnTo>
                      <a:cubicBezTo>
                        <a:pt x="83" y="5"/>
                        <a:pt x="73" y="1"/>
                        <a:pt x="6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0" name="Google Shape;760;p7"/>
                <p:cNvSpPr/>
                <p:nvPr/>
              </p:nvSpPr>
              <p:spPr>
                <a:xfrm>
                  <a:off x="3294077" y="3103227"/>
                  <a:ext cx="103061" cy="81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8" h="2652" extrusionOk="0">
                      <a:moveTo>
                        <a:pt x="62" y="1"/>
                      </a:moveTo>
                      <a:cubicBezTo>
                        <a:pt x="16" y="1"/>
                        <a:pt x="1" y="31"/>
                        <a:pt x="1" y="62"/>
                      </a:cubicBezTo>
                      <a:lnTo>
                        <a:pt x="1" y="2591"/>
                      </a:lnTo>
                      <a:cubicBezTo>
                        <a:pt x="1" y="2621"/>
                        <a:pt x="46" y="2652"/>
                        <a:pt x="62" y="2652"/>
                      </a:cubicBezTo>
                      <a:lnTo>
                        <a:pt x="3292" y="2652"/>
                      </a:lnTo>
                      <a:cubicBezTo>
                        <a:pt x="3337" y="2652"/>
                        <a:pt x="3353" y="2621"/>
                        <a:pt x="3368" y="2606"/>
                      </a:cubicBezTo>
                      <a:cubicBezTo>
                        <a:pt x="3368" y="2576"/>
                        <a:pt x="3337" y="2545"/>
                        <a:pt x="3307" y="2545"/>
                      </a:cubicBezTo>
                      <a:lnTo>
                        <a:pt x="123" y="2545"/>
                      </a:lnTo>
                      <a:lnTo>
                        <a:pt x="123" y="62"/>
                      </a:lnTo>
                      <a:cubicBezTo>
                        <a:pt x="123" y="16"/>
                        <a:pt x="77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1" name="Google Shape;761;p7"/>
                <p:cNvSpPr/>
                <p:nvPr/>
              </p:nvSpPr>
              <p:spPr>
                <a:xfrm>
                  <a:off x="3028347" y="3181563"/>
                  <a:ext cx="70411" cy="13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4373" extrusionOk="0">
                      <a:moveTo>
                        <a:pt x="991" y="0"/>
                      </a:moveTo>
                      <a:cubicBezTo>
                        <a:pt x="975" y="0"/>
                        <a:pt x="975" y="31"/>
                        <a:pt x="975" y="46"/>
                      </a:cubicBezTo>
                      <a:lnTo>
                        <a:pt x="2225" y="3809"/>
                      </a:lnTo>
                      <a:lnTo>
                        <a:pt x="15" y="4312"/>
                      </a:lnTo>
                      <a:cubicBezTo>
                        <a:pt x="0" y="4312"/>
                        <a:pt x="0" y="4327"/>
                        <a:pt x="0" y="4358"/>
                      </a:cubicBezTo>
                      <a:cubicBezTo>
                        <a:pt x="0" y="4358"/>
                        <a:pt x="15" y="4373"/>
                        <a:pt x="46" y="4373"/>
                      </a:cubicBezTo>
                      <a:lnTo>
                        <a:pt x="2286" y="3870"/>
                      </a:lnTo>
                      <a:lnTo>
                        <a:pt x="2301" y="3855"/>
                      </a:lnTo>
                      <a:lnTo>
                        <a:pt x="2301" y="3840"/>
                      </a:lnTo>
                      <a:lnTo>
                        <a:pt x="1036" y="31"/>
                      </a:lnTo>
                      <a:cubicBezTo>
                        <a:pt x="1036" y="0"/>
                        <a:pt x="1006" y="0"/>
                        <a:pt x="99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2" name="Google Shape;762;p7"/>
                <p:cNvSpPr/>
                <p:nvPr/>
              </p:nvSpPr>
              <p:spPr>
                <a:xfrm>
                  <a:off x="3057723" y="3275719"/>
                  <a:ext cx="136629" cy="136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" h="4450" extrusionOk="0">
                      <a:moveTo>
                        <a:pt x="3580" y="1"/>
                      </a:moveTo>
                      <a:cubicBezTo>
                        <a:pt x="3550" y="1"/>
                        <a:pt x="3550" y="16"/>
                        <a:pt x="3550" y="31"/>
                      </a:cubicBezTo>
                      <a:lnTo>
                        <a:pt x="4388" y="2469"/>
                      </a:lnTo>
                      <a:lnTo>
                        <a:pt x="15" y="4404"/>
                      </a:lnTo>
                      <a:cubicBezTo>
                        <a:pt x="0" y="4404"/>
                        <a:pt x="0" y="4419"/>
                        <a:pt x="0" y="4435"/>
                      </a:cubicBezTo>
                      <a:cubicBezTo>
                        <a:pt x="15" y="4450"/>
                        <a:pt x="15" y="4450"/>
                        <a:pt x="31" y="4450"/>
                      </a:cubicBezTo>
                      <a:lnTo>
                        <a:pt x="4449" y="2515"/>
                      </a:lnTo>
                      <a:cubicBezTo>
                        <a:pt x="4464" y="2515"/>
                        <a:pt x="4464" y="2500"/>
                        <a:pt x="4464" y="2469"/>
                      </a:cubicBezTo>
                      <a:lnTo>
                        <a:pt x="3611" y="16"/>
                      </a:lnTo>
                      <a:cubicBezTo>
                        <a:pt x="3611" y="1"/>
                        <a:pt x="3596" y="1"/>
                        <a:pt x="358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3" name="Google Shape;763;p7"/>
                <p:cNvSpPr/>
                <p:nvPr/>
              </p:nvSpPr>
              <p:spPr>
                <a:xfrm>
                  <a:off x="3294077" y="3248699"/>
                  <a:ext cx="70441" cy="1044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2" h="3414" extrusionOk="0">
                      <a:moveTo>
                        <a:pt x="62" y="0"/>
                      </a:moveTo>
                      <a:cubicBezTo>
                        <a:pt x="16" y="0"/>
                        <a:pt x="1" y="46"/>
                        <a:pt x="1" y="61"/>
                      </a:cubicBezTo>
                      <a:lnTo>
                        <a:pt x="1" y="3093"/>
                      </a:lnTo>
                      <a:cubicBezTo>
                        <a:pt x="1" y="3124"/>
                        <a:pt x="16" y="3154"/>
                        <a:pt x="46" y="3154"/>
                      </a:cubicBezTo>
                      <a:lnTo>
                        <a:pt x="2256" y="3413"/>
                      </a:lnTo>
                      <a:cubicBezTo>
                        <a:pt x="2286" y="3413"/>
                        <a:pt x="2301" y="3398"/>
                        <a:pt x="2301" y="3352"/>
                      </a:cubicBezTo>
                      <a:cubicBezTo>
                        <a:pt x="2301" y="3322"/>
                        <a:pt x="2286" y="3306"/>
                        <a:pt x="2271" y="3306"/>
                      </a:cubicBezTo>
                      <a:lnTo>
                        <a:pt x="107" y="3032"/>
                      </a:lnTo>
                      <a:lnTo>
                        <a:pt x="107" y="61"/>
                      </a:lnTo>
                      <a:cubicBezTo>
                        <a:pt x="107" y="31"/>
                        <a:pt x="77" y="0"/>
                        <a:pt x="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4" name="Google Shape;764;p7"/>
                <p:cNvSpPr/>
                <p:nvPr/>
              </p:nvSpPr>
              <p:spPr>
                <a:xfrm>
                  <a:off x="3365865" y="3259868"/>
                  <a:ext cx="130111" cy="55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2" h="1830" extrusionOk="0">
                      <a:moveTo>
                        <a:pt x="260" y="1"/>
                      </a:moveTo>
                      <a:cubicBezTo>
                        <a:pt x="245" y="1"/>
                        <a:pt x="214" y="16"/>
                        <a:pt x="214" y="31"/>
                      </a:cubicBezTo>
                      <a:lnTo>
                        <a:pt x="1" y="1540"/>
                      </a:lnTo>
                      <a:cubicBezTo>
                        <a:pt x="1" y="1555"/>
                        <a:pt x="16" y="1555"/>
                        <a:pt x="16" y="1585"/>
                      </a:cubicBezTo>
                      <a:cubicBezTo>
                        <a:pt x="31" y="1601"/>
                        <a:pt x="31" y="1601"/>
                        <a:pt x="62" y="1601"/>
                      </a:cubicBezTo>
                      <a:lnTo>
                        <a:pt x="4206" y="1829"/>
                      </a:lnTo>
                      <a:cubicBezTo>
                        <a:pt x="4221" y="1829"/>
                        <a:pt x="4252" y="1799"/>
                        <a:pt x="4221" y="1784"/>
                      </a:cubicBezTo>
                      <a:cubicBezTo>
                        <a:pt x="4252" y="1753"/>
                        <a:pt x="4206" y="1738"/>
                        <a:pt x="4191" y="1738"/>
                      </a:cubicBezTo>
                      <a:lnTo>
                        <a:pt x="92" y="1509"/>
                      </a:lnTo>
                      <a:lnTo>
                        <a:pt x="306" y="62"/>
                      </a:lnTo>
                      <a:cubicBezTo>
                        <a:pt x="306" y="31"/>
                        <a:pt x="290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65" name="Google Shape;765;p7"/>
              <p:cNvSpPr/>
              <p:nvPr/>
            </p:nvSpPr>
            <p:spPr>
              <a:xfrm>
                <a:off x="3196647" y="3038906"/>
                <a:ext cx="325921" cy="340823"/>
              </a:xfrm>
              <a:custGeom>
                <a:avLst/>
                <a:gdLst/>
                <a:ahLst/>
                <a:cxnLst/>
                <a:rect l="l" t="t" r="r" b="b"/>
                <a:pathLst>
                  <a:path w="10651" h="11138" extrusionOk="0">
                    <a:moveTo>
                      <a:pt x="1189" y="0"/>
                    </a:moveTo>
                    <a:cubicBezTo>
                      <a:pt x="534" y="0"/>
                      <a:pt x="0" y="533"/>
                      <a:pt x="0" y="1189"/>
                    </a:cubicBezTo>
                    <a:cubicBezTo>
                      <a:pt x="0" y="1828"/>
                      <a:pt x="534" y="2362"/>
                      <a:pt x="1189" y="2362"/>
                    </a:cubicBezTo>
                    <a:cubicBezTo>
                      <a:pt x="1829" y="2362"/>
                      <a:pt x="2362" y="1828"/>
                      <a:pt x="2362" y="1189"/>
                    </a:cubicBezTo>
                    <a:cubicBezTo>
                      <a:pt x="2392" y="533"/>
                      <a:pt x="1844" y="0"/>
                      <a:pt x="1189" y="0"/>
                    </a:cubicBezTo>
                    <a:close/>
                    <a:moveTo>
                      <a:pt x="3246" y="1630"/>
                    </a:moveTo>
                    <a:cubicBezTo>
                      <a:pt x="2956" y="1630"/>
                      <a:pt x="2712" y="1874"/>
                      <a:pt x="2712" y="2164"/>
                    </a:cubicBezTo>
                    <a:cubicBezTo>
                      <a:pt x="2712" y="2438"/>
                      <a:pt x="2941" y="2682"/>
                      <a:pt x="3246" y="2682"/>
                    </a:cubicBezTo>
                    <a:cubicBezTo>
                      <a:pt x="3535" y="2682"/>
                      <a:pt x="3779" y="2438"/>
                      <a:pt x="3779" y="2164"/>
                    </a:cubicBezTo>
                    <a:cubicBezTo>
                      <a:pt x="3779" y="1859"/>
                      <a:pt x="3535" y="1630"/>
                      <a:pt x="3246" y="1630"/>
                    </a:cubicBezTo>
                    <a:close/>
                    <a:moveTo>
                      <a:pt x="5440" y="2804"/>
                    </a:moveTo>
                    <a:cubicBezTo>
                      <a:pt x="5104" y="2804"/>
                      <a:pt x="4830" y="3063"/>
                      <a:pt x="4830" y="3413"/>
                    </a:cubicBezTo>
                    <a:cubicBezTo>
                      <a:pt x="4845" y="3763"/>
                      <a:pt x="5104" y="4022"/>
                      <a:pt x="5440" y="4022"/>
                    </a:cubicBezTo>
                    <a:cubicBezTo>
                      <a:pt x="5760" y="4022"/>
                      <a:pt x="6049" y="3763"/>
                      <a:pt x="6049" y="3413"/>
                    </a:cubicBezTo>
                    <a:cubicBezTo>
                      <a:pt x="6049" y="3063"/>
                      <a:pt x="5775" y="2804"/>
                      <a:pt x="5440" y="2804"/>
                    </a:cubicBezTo>
                    <a:close/>
                    <a:moveTo>
                      <a:pt x="6704" y="3779"/>
                    </a:moveTo>
                    <a:cubicBezTo>
                      <a:pt x="6217" y="3779"/>
                      <a:pt x="5790" y="4175"/>
                      <a:pt x="5790" y="4693"/>
                    </a:cubicBezTo>
                    <a:cubicBezTo>
                      <a:pt x="5790" y="5180"/>
                      <a:pt x="6201" y="5607"/>
                      <a:pt x="6704" y="5607"/>
                    </a:cubicBezTo>
                    <a:cubicBezTo>
                      <a:pt x="7222" y="5607"/>
                      <a:pt x="7618" y="5211"/>
                      <a:pt x="7618" y="4693"/>
                    </a:cubicBezTo>
                    <a:cubicBezTo>
                      <a:pt x="7618" y="4190"/>
                      <a:pt x="7222" y="3779"/>
                      <a:pt x="6704" y="3779"/>
                    </a:cubicBezTo>
                    <a:close/>
                    <a:moveTo>
                      <a:pt x="5820" y="6399"/>
                    </a:moveTo>
                    <a:cubicBezTo>
                      <a:pt x="5531" y="6399"/>
                      <a:pt x="5287" y="6643"/>
                      <a:pt x="5287" y="6932"/>
                    </a:cubicBezTo>
                    <a:cubicBezTo>
                      <a:pt x="5287" y="7237"/>
                      <a:pt x="5531" y="7466"/>
                      <a:pt x="5820" y="7466"/>
                    </a:cubicBezTo>
                    <a:cubicBezTo>
                      <a:pt x="6095" y="7466"/>
                      <a:pt x="6354" y="7222"/>
                      <a:pt x="6354" y="6932"/>
                    </a:cubicBezTo>
                    <a:cubicBezTo>
                      <a:pt x="6354" y="6658"/>
                      <a:pt x="6095" y="6399"/>
                      <a:pt x="5820" y="6399"/>
                    </a:cubicBezTo>
                    <a:close/>
                    <a:moveTo>
                      <a:pt x="3276" y="5226"/>
                    </a:moveTo>
                    <a:cubicBezTo>
                      <a:pt x="2636" y="5226"/>
                      <a:pt x="2103" y="5759"/>
                      <a:pt x="2103" y="6399"/>
                    </a:cubicBezTo>
                    <a:cubicBezTo>
                      <a:pt x="2103" y="7054"/>
                      <a:pt x="2636" y="7588"/>
                      <a:pt x="3276" y="7588"/>
                    </a:cubicBezTo>
                    <a:cubicBezTo>
                      <a:pt x="3931" y="7588"/>
                      <a:pt x="4464" y="7054"/>
                      <a:pt x="4464" y="6399"/>
                    </a:cubicBezTo>
                    <a:cubicBezTo>
                      <a:pt x="4464" y="5729"/>
                      <a:pt x="3931" y="5226"/>
                      <a:pt x="3276" y="5226"/>
                    </a:cubicBezTo>
                    <a:close/>
                    <a:moveTo>
                      <a:pt x="7755" y="6932"/>
                    </a:moveTo>
                    <a:cubicBezTo>
                      <a:pt x="7466" y="6932"/>
                      <a:pt x="7222" y="7191"/>
                      <a:pt x="7222" y="7466"/>
                    </a:cubicBezTo>
                    <a:cubicBezTo>
                      <a:pt x="7222" y="7770"/>
                      <a:pt x="7466" y="7999"/>
                      <a:pt x="7755" y="7999"/>
                    </a:cubicBezTo>
                    <a:cubicBezTo>
                      <a:pt x="8045" y="7999"/>
                      <a:pt x="8289" y="7755"/>
                      <a:pt x="8289" y="7466"/>
                    </a:cubicBezTo>
                    <a:cubicBezTo>
                      <a:pt x="8289" y="7191"/>
                      <a:pt x="8045" y="6932"/>
                      <a:pt x="7755" y="6932"/>
                    </a:cubicBezTo>
                    <a:close/>
                    <a:moveTo>
                      <a:pt x="9736" y="8075"/>
                    </a:moveTo>
                    <a:cubicBezTo>
                      <a:pt x="9249" y="8075"/>
                      <a:pt x="8822" y="8487"/>
                      <a:pt x="8822" y="8989"/>
                    </a:cubicBezTo>
                    <a:cubicBezTo>
                      <a:pt x="8822" y="9492"/>
                      <a:pt x="9218" y="9903"/>
                      <a:pt x="9736" y="9903"/>
                    </a:cubicBezTo>
                    <a:cubicBezTo>
                      <a:pt x="10254" y="9903"/>
                      <a:pt x="10650" y="9507"/>
                      <a:pt x="10650" y="8989"/>
                    </a:cubicBezTo>
                    <a:cubicBezTo>
                      <a:pt x="10635" y="8502"/>
                      <a:pt x="10224" y="8075"/>
                      <a:pt x="9736" y="8075"/>
                    </a:cubicBezTo>
                    <a:close/>
                    <a:moveTo>
                      <a:pt x="5440" y="9324"/>
                    </a:moveTo>
                    <a:cubicBezTo>
                      <a:pt x="4937" y="9324"/>
                      <a:pt x="4525" y="9721"/>
                      <a:pt x="4525" y="10239"/>
                    </a:cubicBezTo>
                    <a:cubicBezTo>
                      <a:pt x="4525" y="10726"/>
                      <a:pt x="4922" y="11138"/>
                      <a:pt x="5440" y="11138"/>
                    </a:cubicBezTo>
                    <a:cubicBezTo>
                      <a:pt x="5927" y="11138"/>
                      <a:pt x="6354" y="10741"/>
                      <a:pt x="6354" y="10239"/>
                    </a:cubicBezTo>
                    <a:cubicBezTo>
                      <a:pt x="6354" y="9721"/>
                      <a:pt x="5942" y="9324"/>
                      <a:pt x="5440" y="93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7"/>
              <p:cNvSpPr/>
              <p:nvPr/>
            </p:nvSpPr>
            <p:spPr>
              <a:xfrm>
                <a:off x="2963077" y="3075718"/>
                <a:ext cx="253643" cy="347371"/>
              </a:xfrm>
              <a:custGeom>
                <a:avLst/>
                <a:gdLst/>
                <a:ahLst/>
                <a:cxnLst/>
                <a:rect l="l" t="t" r="r" b="b"/>
                <a:pathLst>
                  <a:path w="8289" h="11352" extrusionOk="0">
                    <a:moveTo>
                      <a:pt x="6780" y="961"/>
                    </a:moveTo>
                    <a:cubicBezTo>
                      <a:pt x="6491" y="961"/>
                      <a:pt x="6247" y="1204"/>
                      <a:pt x="6247" y="1494"/>
                    </a:cubicBezTo>
                    <a:cubicBezTo>
                      <a:pt x="6247" y="1768"/>
                      <a:pt x="6491" y="2027"/>
                      <a:pt x="6780" y="2027"/>
                    </a:cubicBezTo>
                    <a:cubicBezTo>
                      <a:pt x="7070" y="2027"/>
                      <a:pt x="7313" y="1768"/>
                      <a:pt x="7313" y="1494"/>
                    </a:cubicBezTo>
                    <a:cubicBezTo>
                      <a:pt x="7313" y="1189"/>
                      <a:pt x="7070" y="961"/>
                      <a:pt x="6780" y="961"/>
                    </a:cubicBezTo>
                    <a:close/>
                    <a:moveTo>
                      <a:pt x="4403" y="1"/>
                    </a:moveTo>
                    <a:cubicBezTo>
                      <a:pt x="3748" y="1"/>
                      <a:pt x="3215" y="534"/>
                      <a:pt x="3215" y="1174"/>
                    </a:cubicBezTo>
                    <a:cubicBezTo>
                      <a:pt x="3215" y="1829"/>
                      <a:pt x="3748" y="2362"/>
                      <a:pt x="4403" y="2362"/>
                    </a:cubicBezTo>
                    <a:cubicBezTo>
                      <a:pt x="5043" y="2362"/>
                      <a:pt x="5576" y="1829"/>
                      <a:pt x="5576" y="1174"/>
                    </a:cubicBezTo>
                    <a:cubicBezTo>
                      <a:pt x="5576" y="534"/>
                      <a:pt x="5043" y="1"/>
                      <a:pt x="4403" y="1"/>
                    </a:cubicBezTo>
                    <a:close/>
                    <a:moveTo>
                      <a:pt x="3124" y="2880"/>
                    </a:moveTo>
                    <a:cubicBezTo>
                      <a:pt x="2804" y="2880"/>
                      <a:pt x="2514" y="3139"/>
                      <a:pt x="2514" y="3490"/>
                    </a:cubicBezTo>
                    <a:cubicBezTo>
                      <a:pt x="2529" y="3825"/>
                      <a:pt x="2804" y="4099"/>
                      <a:pt x="3124" y="4099"/>
                    </a:cubicBezTo>
                    <a:cubicBezTo>
                      <a:pt x="3443" y="4099"/>
                      <a:pt x="3733" y="3825"/>
                      <a:pt x="3733" y="3490"/>
                    </a:cubicBezTo>
                    <a:cubicBezTo>
                      <a:pt x="3733" y="3139"/>
                      <a:pt x="3474" y="2880"/>
                      <a:pt x="3124" y="2880"/>
                    </a:cubicBezTo>
                    <a:close/>
                    <a:moveTo>
                      <a:pt x="5150" y="2865"/>
                    </a:moveTo>
                    <a:cubicBezTo>
                      <a:pt x="4495" y="2865"/>
                      <a:pt x="3961" y="3383"/>
                      <a:pt x="3961" y="4038"/>
                    </a:cubicBezTo>
                    <a:cubicBezTo>
                      <a:pt x="3961" y="4693"/>
                      <a:pt x="4495" y="5227"/>
                      <a:pt x="5150" y="5227"/>
                    </a:cubicBezTo>
                    <a:cubicBezTo>
                      <a:pt x="5790" y="5227"/>
                      <a:pt x="6323" y="4693"/>
                      <a:pt x="6323" y="4038"/>
                    </a:cubicBezTo>
                    <a:cubicBezTo>
                      <a:pt x="6323" y="3398"/>
                      <a:pt x="5790" y="2865"/>
                      <a:pt x="5150" y="2865"/>
                    </a:cubicBezTo>
                    <a:close/>
                    <a:moveTo>
                      <a:pt x="1371" y="4008"/>
                    </a:moveTo>
                    <a:cubicBezTo>
                      <a:pt x="610" y="4008"/>
                      <a:pt x="0" y="4617"/>
                      <a:pt x="0" y="5379"/>
                    </a:cubicBezTo>
                    <a:cubicBezTo>
                      <a:pt x="0" y="6141"/>
                      <a:pt x="610" y="6750"/>
                      <a:pt x="1371" y="6750"/>
                    </a:cubicBezTo>
                    <a:cubicBezTo>
                      <a:pt x="2133" y="6750"/>
                      <a:pt x="2743" y="6141"/>
                      <a:pt x="2743" y="5379"/>
                    </a:cubicBezTo>
                    <a:cubicBezTo>
                      <a:pt x="2743" y="4632"/>
                      <a:pt x="2133" y="4008"/>
                      <a:pt x="1371" y="4008"/>
                    </a:cubicBezTo>
                    <a:close/>
                    <a:moveTo>
                      <a:pt x="6917" y="5044"/>
                    </a:moveTo>
                    <a:cubicBezTo>
                      <a:pt x="6155" y="5044"/>
                      <a:pt x="5546" y="5653"/>
                      <a:pt x="5546" y="6415"/>
                    </a:cubicBezTo>
                    <a:cubicBezTo>
                      <a:pt x="5546" y="7177"/>
                      <a:pt x="6155" y="7786"/>
                      <a:pt x="6917" y="7786"/>
                    </a:cubicBezTo>
                    <a:cubicBezTo>
                      <a:pt x="7679" y="7786"/>
                      <a:pt x="8288" y="7177"/>
                      <a:pt x="8288" y="6415"/>
                    </a:cubicBezTo>
                    <a:cubicBezTo>
                      <a:pt x="8288" y="5669"/>
                      <a:pt x="7679" y="5044"/>
                      <a:pt x="6917" y="5044"/>
                    </a:cubicBezTo>
                    <a:close/>
                    <a:moveTo>
                      <a:pt x="2179" y="7253"/>
                    </a:moveTo>
                    <a:cubicBezTo>
                      <a:pt x="1889" y="7253"/>
                      <a:pt x="1646" y="7512"/>
                      <a:pt x="1646" y="7786"/>
                    </a:cubicBezTo>
                    <a:cubicBezTo>
                      <a:pt x="1646" y="8091"/>
                      <a:pt x="1889" y="8320"/>
                      <a:pt x="2179" y="8320"/>
                    </a:cubicBezTo>
                    <a:cubicBezTo>
                      <a:pt x="2453" y="8320"/>
                      <a:pt x="2712" y="8076"/>
                      <a:pt x="2712" y="7786"/>
                    </a:cubicBezTo>
                    <a:cubicBezTo>
                      <a:pt x="2712" y="7482"/>
                      <a:pt x="2453" y="7253"/>
                      <a:pt x="2179" y="7253"/>
                    </a:cubicBezTo>
                    <a:close/>
                    <a:moveTo>
                      <a:pt x="3733" y="9523"/>
                    </a:moveTo>
                    <a:cubicBezTo>
                      <a:pt x="3245" y="9523"/>
                      <a:pt x="2819" y="9919"/>
                      <a:pt x="2819" y="10437"/>
                    </a:cubicBezTo>
                    <a:cubicBezTo>
                      <a:pt x="2819" y="10940"/>
                      <a:pt x="3215" y="11352"/>
                      <a:pt x="3733" y="11352"/>
                    </a:cubicBezTo>
                    <a:cubicBezTo>
                      <a:pt x="4236" y="11352"/>
                      <a:pt x="4647" y="10955"/>
                      <a:pt x="4647" y="10437"/>
                    </a:cubicBezTo>
                    <a:cubicBezTo>
                      <a:pt x="4632" y="9950"/>
                      <a:pt x="4236" y="9523"/>
                      <a:pt x="3733" y="95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67" name="Google Shape;767;p7"/>
            <p:cNvGrpSpPr/>
            <p:nvPr/>
          </p:nvGrpSpPr>
          <p:grpSpPr>
            <a:xfrm>
              <a:off x="6874099" y="3924038"/>
              <a:ext cx="1180853" cy="710089"/>
              <a:chOff x="6874099" y="3924038"/>
              <a:chExt cx="1180853" cy="710089"/>
            </a:xfrm>
          </p:grpSpPr>
          <p:sp>
            <p:nvSpPr>
              <p:cNvPr id="768" name="Google Shape;768;p7"/>
              <p:cNvSpPr/>
              <p:nvPr/>
            </p:nvSpPr>
            <p:spPr>
              <a:xfrm>
                <a:off x="7347915" y="4382301"/>
                <a:ext cx="84923" cy="251821"/>
              </a:xfrm>
              <a:custGeom>
                <a:avLst/>
                <a:gdLst/>
                <a:ahLst/>
                <a:cxnLst/>
                <a:rect l="l" t="t" r="r" b="b"/>
                <a:pathLst>
                  <a:path w="915" h="2713" extrusionOk="0">
                    <a:moveTo>
                      <a:pt x="0" y="0"/>
                    </a:moveTo>
                    <a:lnTo>
                      <a:pt x="0" y="2712"/>
                    </a:lnTo>
                    <a:lnTo>
                      <a:pt x="914" y="2712"/>
                    </a:lnTo>
                    <a:lnTo>
                      <a:pt x="91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7"/>
              <p:cNvSpPr/>
              <p:nvPr/>
            </p:nvSpPr>
            <p:spPr>
              <a:xfrm>
                <a:off x="7274313" y="4617048"/>
                <a:ext cx="234816" cy="17079"/>
              </a:xfrm>
              <a:custGeom>
                <a:avLst/>
                <a:gdLst/>
                <a:ahLst/>
                <a:cxnLst/>
                <a:rect l="l" t="t" r="r" b="b"/>
                <a:pathLst>
                  <a:path w="2530" h="184" extrusionOk="0">
                    <a:moveTo>
                      <a:pt x="1" y="0"/>
                    </a:moveTo>
                    <a:lnTo>
                      <a:pt x="1" y="183"/>
                    </a:lnTo>
                    <a:lnTo>
                      <a:pt x="2530" y="183"/>
                    </a:lnTo>
                    <a:lnTo>
                      <a:pt x="253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7"/>
              <p:cNvSpPr/>
              <p:nvPr/>
            </p:nvSpPr>
            <p:spPr>
              <a:xfrm>
                <a:off x="7274313" y="4617048"/>
                <a:ext cx="175416" cy="17079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184" extrusionOk="0">
                    <a:moveTo>
                      <a:pt x="1" y="0"/>
                    </a:moveTo>
                    <a:lnTo>
                      <a:pt x="1" y="183"/>
                    </a:lnTo>
                    <a:lnTo>
                      <a:pt x="1890" y="183"/>
                    </a:lnTo>
                    <a:lnTo>
                      <a:pt x="189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7"/>
              <p:cNvSpPr/>
              <p:nvPr/>
            </p:nvSpPr>
            <p:spPr>
              <a:xfrm>
                <a:off x="6895353" y="3924038"/>
                <a:ext cx="1159599" cy="585601"/>
              </a:xfrm>
              <a:custGeom>
                <a:avLst/>
                <a:gdLst/>
                <a:ahLst/>
                <a:cxnLst/>
                <a:rect l="l" t="t" r="r" b="b"/>
                <a:pathLst>
                  <a:path w="12494" h="6309" extrusionOk="0">
                    <a:moveTo>
                      <a:pt x="1600" y="1"/>
                    </a:moveTo>
                    <a:lnTo>
                      <a:pt x="534" y="4191"/>
                    </a:lnTo>
                    <a:lnTo>
                      <a:pt x="61" y="6080"/>
                    </a:lnTo>
                    <a:lnTo>
                      <a:pt x="1" y="6308"/>
                    </a:lnTo>
                    <a:lnTo>
                      <a:pt x="10925" y="6308"/>
                    </a:lnTo>
                    <a:lnTo>
                      <a:pt x="11580" y="3673"/>
                    </a:lnTo>
                    <a:lnTo>
                      <a:pt x="124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7"/>
              <p:cNvSpPr/>
              <p:nvPr/>
            </p:nvSpPr>
            <p:spPr>
              <a:xfrm>
                <a:off x="6874099" y="3924038"/>
                <a:ext cx="1159692" cy="585601"/>
              </a:xfrm>
              <a:custGeom>
                <a:avLst/>
                <a:gdLst/>
                <a:ahLst/>
                <a:cxnLst/>
                <a:rect l="l" t="t" r="r" b="b"/>
                <a:pathLst>
                  <a:path w="12495" h="6309" extrusionOk="0">
                    <a:moveTo>
                      <a:pt x="1601" y="1"/>
                    </a:moveTo>
                    <a:lnTo>
                      <a:pt x="1" y="6308"/>
                    </a:lnTo>
                    <a:lnTo>
                      <a:pt x="10895" y="6308"/>
                    </a:lnTo>
                    <a:lnTo>
                      <a:pt x="11611" y="3520"/>
                    </a:lnTo>
                    <a:lnTo>
                      <a:pt x="1249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73" name="Google Shape;773;p7"/>
              <p:cNvGrpSpPr/>
              <p:nvPr/>
            </p:nvGrpSpPr>
            <p:grpSpPr>
              <a:xfrm>
                <a:off x="6899621" y="3942416"/>
                <a:ext cx="1111533" cy="545977"/>
                <a:chOff x="1323022" y="424291"/>
                <a:chExt cx="533212" cy="261897"/>
              </a:xfrm>
            </p:grpSpPr>
            <p:sp>
              <p:nvSpPr>
                <p:cNvPr id="774" name="Google Shape;774;p7"/>
                <p:cNvSpPr/>
                <p:nvPr/>
              </p:nvSpPr>
              <p:spPr>
                <a:xfrm>
                  <a:off x="1369816" y="424291"/>
                  <a:ext cx="133657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1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30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5" name="Google Shape;775;p7"/>
                <p:cNvSpPr/>
                <p:nvPr/>
              </p:nvSpPr>
              <p:spPr>
                <a:xfrm>
                  <a:off x="1487181" y="424291"/>
                  <a:ext cx="13436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8" h="1891" extrusionOk="0">
                      <a:moveTo>
                        <a:pt x="50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6" name="Google Shape;776;p7"/>
                <p:cNvSpPr/>
                <p:nvPr/>
              </p:nvSpPr>
              <p:spPr>
                <a:xfrm>
                  <a:off x="1605213" y="424291"/>
                  <a:ext cx="13436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8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7" name="Google Shape;777;p7"/>
                <p:cNvSpPr/>
                <p:nvPr/>
              </p:nvSpPr>
              <p:spPr>
                <a:xfrm>
                  <a:off x="1723245" y="42429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8" name="Google Shape;778;p7"/>
                <p:cNvSpPr/>
                <p:nvPr/>
              </p:nvSpPr>
              <p:spPr>
                <a:xfrm>
                  <a:off x="1346753" y="51383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9" name="Google Shape;779;p7"/>
                <p:cNvSpPr/>
                <p:nvPr/>
              </p:nvSpPr>
              <p:spPr>
                <a:xfrm>
                  <a:off x="1464785" y="51383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1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0" name="Google Shape;780;p7"/>
                <p:cNvSpPr/>
                <p:nvPr/>
              </p:nvSpPr>
              <p:spPr>
                <a:xfrm>
                  <a:off x="1582150" y="513831"/>
                  <a:ext cx="133657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1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1" name="Google Shape;781;p7"/>
                <p:cNvSpPr/>
                <p:nvPr/>
              </p:nvSpPr>
              <p:spPr>
                <a:xfrm>
                  <a:off x="1700182" y="513831"/>
                  <a:ext cx="132989" cy="84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1" extrusionOk="0">
                      <a:moveTo>
                        <a:pt x="473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2" name="Google Shape;782;p7"/>
                <p:cNvSpPr/>
                <p:nvPr/>
              </p:nvSpPr>
              <p:spPr>
                <a:xfrm>
                  <a:off x="1323022" y="602036"/>
                  <a:ext cx="133657" cy="84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0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29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3" name="Google Shape;783;p7"/>
                <p:cNvSpPr/>
                <p:nvPr/>
              </p:nvSpPr>
              <p:spPr>
                <a:xfrm>
                  <a:off x="1441054" y="602036"/>
                  <a:ext cx="133657" cy="84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890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29" y="1890"/>
                      </a:lnTo>
                      <a:lnTo>
                        <a:pt x="3002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4" name="Google Shape;784;p7"/>
                <p:cNvSpPr/>
                <p:nvPr/>
              </p:nvSpPr>
              <p:spPr>
                <a:xfrm>
                  <a:off x="1558419" y="602036"/>
                  <a:ext cx="134324" cy="84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7" h="1890" extrusionOk="0">
                      <a:moveTo>
                        <a:pt x="488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30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85" name="Google Shape;785;p7"/>
            <p:cNvSpPr/>
            <p:nvPr/>
          </p:nvSpPr>
          <p:spPr>
            <a:xfrm>
              <a:off x="7636381" y="4312963"/>
              <a:ext cx="277231" cy="175430"/>
            </a:xfrm>
            <a:custGeom>
              <a:avLst/>
              <a:gdLst/>
              <a:ahLst/>
              <a:cxnLst/>
              <a:rect l="l" t="t" r="r" b="b"/>
              <a:pathLst>
                <a:path w="2987" h="1890" extrusionOk="0">
                  <a:moveTo>
                    <a:pt x="472" y="1"/>
                  </a:moveTo>
                  <a:lnTo>
                    <a:pt x="0" y="1890"/>
                  </a:lnTo>
                  <a:lnTo>
                    <a:pt x="2514" y="1890"/>
                  </a:lnTo>
                  <a:lnTo>
                    <a:pt x="29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7"/>
            <p:cNvSpPr/>
            <p:nvPr/>
          </p:nvSpPr>
          <p:spPr>
            <a:xfrm>
              <a:off x="7596655" y="4223853"/>
              <a:ext cx="328092" cy="285800"/>
            </a:xfrm>
            <a:custGeom>
              <a:avLst/>
              <a:gdLst/>
              <a:ahLst/>
              <a:cxnLst/>
              <a:rect l="l" t="t" r="r" b="b"/>
              <a:pathLst>
                <a:path w="3535" h="3079" extrusionOk="0">
                  <a:moveTo>
                    <a:pt x="2209" y="1"/>
                  </a:moveTo>
                  <a:cubicBezTo>
                    <a:pt x="1508" y="1"/>
                    <a:pt x="869" y="336"/>
                    <a:pt x="472" y="839"/>
                  </a:cubicBezTo>
                  <a:cubicBezTo>
                    <a:pt x="381" y="945"/>
                    <a:pt x="305" y="1052"/>
                    <a:pt x="244" y="1189"/>
                  </a:cubicBezTo>
                  <a:cubicBezTo>
                    <a:pt x="92" y="1494"/>
                    <a:pt x="0" y="1814"/>
                    <a:pt x="0" y="2179"/>
                  </a:cubicBezTo>
                  <a:lnTo>
                    <a:pt x="0" y="2210"/>
                  </a:lnTo>
                  <a:cubicBezTo>
                    <a:pt x="0" y="2332"/>
                    <a:pt x="0" y="2438"/>
                    <a:pt x="15" y="2560"/>
                  </a:cubicBezTo>
                  <a:cubicBezTo>
                    <a:pt x="31" y="2652"/>
                    <a:pt x="61" y="2774"/>
                    <a:pt x="92" y="2865"/>
                  </a:cubicBezTo>
                  <a:cubicBezTo>
                    <a:pt x="107" y="2941"/>
                    <a:pt x="137" y="2987"/>
                    <a:pt x="168" y="3078"/>
                  </a:cubicBezTo>
                  <a:lnTo>
                    <a:pt x="2880" y="3078"/>
                  </a:lnTo>
                  <a:lnTo>
                    <a:pt x="3535" y="443"/>
                  </a:lnTo>
                  <a:cubicBezTo>
                    <a:pt x="3459" y="382"/>
                    <a:pt x="3413" y="336"/>
                    <a:pt x="3352" y="305"/>
                  </a:cubicBezTo>
                  <a:cubicBezTo>
                    <a:pt x="3291" y="275"/>
                    <a:pt x="3215" y="260"/>
                    <a:pt x="3154" y="214"/>
                  </a:cubicBezTo>
                  <a:cubicBezTo>
                    <a:pt x="2880" y="77"/>
                    <a:pt x="2544" y="1"/>
                    <a:pt x="2209" y="1"/>
                  </a:cubicBezTo>
                  <a:close/>
                </a:path>
              </a:pathLst>
            </a:custGeom>
            <a:solidFill>
              <a:srgbClr val="FFF140">
                <a:alpha val="53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7" name="Google Shape;787;p7"/>
            <p:cNvGrpSpPr/>
            <p:nvPr/>
          </p:nvGrpSpPr>
          <p:grpSpPr>
            <a:xfrm>
              <a:off x="7535319" y="4103860"/>
              <a:ext cx="943581" cy="710144"/>
              <a:chOff x="2963077" y="3038906"/>
              <a:chExt cx="559491" cy="421026"/>
            </a:xfrm>
          </p:grpSpPr>
          <p:grpSp>
            <p:nvGrpSpPr>
              <p:cNvPr id="788" name="Google Shape;788;p7"/>
              <p:cNvGrpSpPr/>
              <p:nvPr/>
            </p:nvGrpSpPr>
            <p:grpSpPr>
              <a:xfrm>
                <a:off x="3009681" y="3085051"/>
                <a:ext cx="486295" cy="374881"/>
                <a:chOff x="3009681" y="3085051"/>
                <a:chExt cx="486295" cy="374881"/>
              </a:xfrm>
            </p:grpSpPr>
            <p:sp>
              <p:nvSpPr>
                <p:cNvPr id="789" name="Google Shape;789;p7"/>
                <p:cNvSpPr/>
                <p:nvPr/>
              </p:nvSpPr>
              <p:spPr>
                <a:xfrm>
                  <a:off x="3233948" y="3085051"/>
                  <a:ext cx="3764" cy="374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12251" extrusionOk="0">
                      <a:moveTo>
                        <a:pt x="61" y="0"/>
                      </a:moveTo>
                      <a:cubicBezTo>
                        <a:pt x="31" y="0"/>
                        <a:pt x="0" y="31"/>
                        <a:pt x="0" y="61"/>
                      </a:cubicBezTo>
                      <a:lnTo>
                        <a:pt x="0" y="12189"/>
                      </a:lnTo>
                      <a:cubicBezTo>
                        <a:pt x="0" y="12220"/>
                        <a:pt x="46" y="12250"/>
                        <a:pt x="61" y="12250"/>
                      </a:cubicBezTo>
                      <a:cubicBezTo>
                        <a:pt x="76" y="12250"/>
                        <a:pt x="107" y="12220"/>
                        <a:pt x="122" y="12189"/>
                      </a:cubicBezTo>
                      <a:lnTo>
                        <a:pt x="122" y="61"/>
                      </a:lnTo>
                      <a:cubicBezTo>
                        <a:pt x="122" y="16"/>
                        <a:pt x="76" y="0"/>
                        <a:pt x="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0" name="Google Shape;790;p7"/>
                <p:cNvSpPr/>
                <p:nvPr/>
              </p:nvSpPr>
              <p:spPr>
                <a:xfrm>
                  <a:off x="3112711" y="3128411"/>
                  <a:ext cx="252266" cy="89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44" h="2941" extrusionOk="0">
                      <a:moveTo>
                        <a:pt x="77" y="0"/>
                      </a:moveTo>
                      <a:cubicBezTo>
                        <a:pt x="47" y="0"/>
                        <a:pt x="16" y="0"/>
                        <a:pt x="1" y="16"/>
                      </a:cubicBezTo>
                      <a:cubicBezTo>
                        <a:pt x="1" y="31"/>
                        <a:pt x="1" y="77"/>
                        <a:pt x="16" y="92"/>
                      </a:cubicBezTo>
                      <a:lnTo>
                        <a:pt x="3977" y="2941"/>
                      </a:lnTo>
                      <a:lnTo>
                        <a:pt x="4023" y="2941"/>
                      </a:lnTo>
                      <a:cubicBezTo>
                        <a:pt x="4023" y="2941"/>
                        <a:pt x="4038" y="2941"/>
                        <a:pt x="4038" y="2926"/>
                      </a:cubicBezTo>
                      <a:lnTo>
                        <a:pt x="8213" y="549"/>
                      </a:lnTo>
                      <a:cubicBezTo>
                        <a:pt x="8228" y="518"/>
                        <a:pt x="8244" y="488"/>
                        <a:pt x="8228" y="473"/>
                      </a:cubicBezTo>
                      <a:cubicBezTo>
                        <a:pt x="8218" y="462"/>
                        <a:pt x="8193" y="444"/>
                        <a:pt x="8173" y="444"/>
                      </a:cubicBezTo>
                      <a:cubicBezTo>
                        <a:pt x="8164" y="444"/>
                        <a:pt x="8157" y="448"/>
                        <a:pt x="8152" y="457"/>
                      </a:cubicBezTo>
                      <a:lnTo>
                        <a:pt x="4023" y="283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1" name="Google Shape;791;p7"/>
                <p:cNvSpPr/>
                <p:nvPr/>
              </p:nvSpPr>
              <p:spPr>
                <a:xfrm>
                  <a:off x="3112711" y="3128013"/>
                  <a:ext cx="77908" cy="74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" h="2421" extrusionOk="0">
                      <a:moveTo>
                        <a:pt x="1801" y="0"/>
                      </a:moveTo>
                      <a:cubicBezTo>
                        <a:pt x="1794" y="0"/>
                        <a:pt x="1788" y="4"/>
                        <a:pt x="1783" y="13"/>
                      </a:cubicBezTo>
                      <a:cubicBezTo>
                        <a:pt x="1753" y="13"/>
                        <a:pt x="1738" y="44"/>
                        <a:pt x="1753" y="59"/>
                      </a:cubicBezTo>
                      <a:lnTo>
                        <a:pt x="2423" y="1766"/>
                      </a:lnTo>
                      <a:lnTo>
                        <a:pt x="47" y="2329"/>
                      </a:lnTo>
                      <a:cubicBezTo>
                        <a:pt x="31" y="2329"/>
                        <a:pt x="1" y="2375"/>
                        <a:pt x="1" y="2390"/>
                      </a:cubicBezTo>
                      <a:cubicBezTo>
                        <a:pt x="31" y="2405"/>
                        <a:pt x="47" y="2421"/>
                        <a:pt x="62" y="2421"/>
                      </a:cubicBezTo>
                      <a:lnTo>
                        <a:pt x="2500" y="1842"/>
                      </a:lnTo>
                      <a:cubicBezTo>
                        <a:pt x="2515" y="1842"/>
                        <a:pt x="2545" y="1842"/>
                        <a:pt x="2545" y="1811"/>
                      </a:cubicBezTo>
                      <a:lnTo>
                        <a:pt x="2545" y="1781"/>
                      </a:lnTo>
                      <a:lnTo>
                        <a:pt x="1829" y="29"/>
                      </a:lnTo>
                      <a:cubicBezTo>
                        <a:pt x="1829" y="18"/>
                        <a:pt x="1815" y="0"/>
                        <a:pt x="18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2" name="Google Shape;792;p7"/>
                <p:cNvSpPr/>
                <p:nvPr/>
              </p:nvSpPr>
              <p:spPr>
                <a:xfrm>
                  <a:off x="3009681" y="3249679"/>
                  <a:ext cx="426625" cy="1267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2" h="4143" extrusionOk="0">
                      <a:moveTo>
                        <a:pt x="64" y="1"/>
                      </a:moveTo>
                      <a:cubicBezTo>
                        <a:pt x="44" y="1"/>
                        <a:pt x="26" y="19"/>
                        <a:pt x="16" y="29"/>
                      </a:cubicBezTo>
                      <a:cubicBezTo>
                        <a:pt x="1" y="60"/>
                        <a:pt x="16" y="90"/>
                        <a:pt x="31" y="105"/>
                      </a:cubicBezTo>
                      <a:lnTo>
                        <a:pt x="7375" y="4143"/>
                      </a:lnTo>
                      <a:lnTo>
                        <a:pt x="7390" y="4143"/>
                      </a:lnTo>
                      <a:cubicBezTo>
                        <a:pt x="7390" y="4143"/>
                        <a:pt x="7405" y="4143"/>
                        <a:pt x="7421" y="4128"/>
                      </a:cubicBezTo>
                      <a:lnTo>
                        <a:pt x="13896" y="791"/>
                      </a:lnTo>
                      <a:cubicBezTo>
                        <a:pt x="13926" y="776"/>
                        <a:pt x="13942" y="730"/>
                        <a:pt x="13926" y="715"/>
                      </a:cubicBezTo>
                      <a:cubicBezTo>
                        <a:pt x="13905" y="704"/>
                        <a:pt x="13883" y="693"/>
                        <a:pt x="13867" y="693"/>
                      </a:cubicBezTo>
                      <a:cubicBezTo>
                        <a:pt x="13860" y="693"/>
                        <a:pt x="13855" y="695"/>
                        <a:pt x="13850" y="700"/>
                      </a:cubicBezTo>
                      <a:lnTo>
                        <a:pt x="7390" y="4036"/>
                      </a:lnTo>
                      <a:lnTo>
                        <a:pt x="92" y="14"/>
                      </a:lnTo>
                      <a:cubicBezTo>
                        <a:pt x="83" y="5"/>
                        <a:pt x="73" y="1"/>
                        <a:pt x="6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3" name="Google Shape;793;p7"/>
                <p:cNvSpPr/>
                <p:nvPr/>
              </p:nvSpPr>
              <p:spPr>
                <a:xfrm>
                  <a:off x="3294077" y="3103227"/>
                  <a:ext cx="103061" cy="81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8" h="2652" extrusionOk="0">
                      <a:moveTo>
                        <a:pt x="62" y="1"/>
                      </a:moveTo>
                      <a:cubicBezTo>
                        <a:pt x="16" y="1"/>
                        <a:pt x="1" y="31"/>
                        <a:pt x="1" y="62"/>
                      </a:cubicBezTo>
                      <a:lnTo>
                        <a:pt x="1" y="2591"/>
                      </a:lnTo>
                      <a:cubicBezTo>
                        <a:pt x="1" y="2621"/>
                        <a:pt x="46" y="2652"/>
                        <a:pt x="62" y="2652"/>
                      </a:cubicBezTo>
                      <a:lnTo>
                        <a:pt x="3292" y="2652"/>
                      </a:lnTo>
                      <a:cubicBezTo>
                        <a:pt x="3337" y="2652"/>
                        <a:pt x="3353" y="2621"/>
                        <a:pt x="3368" y="2606"/>
                      </a:cubicBezTo>
                      <a:cubicBezTo>
                        <a:pt x="3368" y="2576"/>
                        <a:pt x="3337" y="2545"/>
                        <a:pt x="3307" y="2545"/>
                      </a:cubicBezTo>
                      <a:lnTo>
                        <a:pt x="123" y="2545"/>
                      </a:lnTo>
                      <a:lnTo>
                        <a:pt x="123" y="62"/>
                      </a:lnTo>
                      <a:cubicBezTo>
                        <a:pt x="123" y="16"/>
                        <a:pt x="77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4" name="Google Shape;794;p7"/>
                <p:cNvSpPr/>
                <p:nvPr/>
              </p:nvSpPr>
              <p:spPr>
                <a:xfrm>
                  <a:off x="3028347" y="3181563"/>
                  <a:ext cx="70411" cy="13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4373" extrusionOk="0">
                      <a:moveTo>
                        <a:pt x="991" y="0"/>
                      </a:moveTo>
                      <a:cubicBezTo>
                        <a:pt x="975" y="0"/>
                        <a:pt x="975" y="31"/>
                        <a:pt x="975" y="46"/>
                      </a:cubicBezTo>
                      <a:lnTo>
                        <a:pt x="2225" y="3809"/>
                      </a:lnTo>
                      <a:lnTo>
                        <a:pt x="15" y="4312"/>
                      </a:lnTo>
                      <a:cubicBezTo>
                        <a:pt x="0" y="4312"/>
                        <a:pt x="0" y="4327"/>
                        <a:pt x="0" y="4358"/>
                      </a:cubicBezTo>
                      <a:cubicBezTo>
                        <a:pt x="0" y="4358"/>
                        <a:pt x="15" y="4373"/>
                        <a:pt x="46" y="4373"/>
                      </a:cubicBezTo>
                      <a:lnTo>
                        <a:pt x="2286" y="3870"/>
                      </a:lnTo>
                      <a:lnTo>
                        <a:pt x="2301" y="3855"/>
                      </a:lnTo>
                      <a:lnTo>
                        <a:pt x="2301" y="3840"/>
                      </a:lnTo>
                      <a:lnTo>
                        <a:pt x="1036" y="31"/>
                      </a:lnTo>
                      <a:cubicBezTo>
                        <a:pt x="1036" y="0"/>
                        <a:pt x="1006" y="0"/>
                        <a:pt x="99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5" name="Google Shape;795;p7"/>
                <p:cNvSpPr/>
                <p:nvPr/>
              </p:nvSpPr>
              <p:spPr>
                <a:xfrm>
                  <a:off x="3057723" y="3275719"/>
                  <a:ext cx="136629" cy="136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" h="4450" extrusionOk="0">
                      <a:moveTo>
                        <a:pt x="3580" y="1"/>
                      </a:moveTo>
                      <a:cubicBezTo>
                        <a:pt x="3550" y="1"/>
                        <a:pt x="3550" y="16"/>
                        <a:pt x="3550" y="31"/>
                      </a:cubicBezTo>
                      <a:lnTo>
                        <a:pt x="4388" y="2469"/>
                      </a:lnTo>
                      <a:lnTo>
                        <a:pt x="15" y="4404"/>
                      </a:lnTo>
                      <a:cubicBezTo>
                        <a:pt x="0" y="4404"/>
                        <a:pt x="0" y="4419"/>
                        <a:pt x="0" y="4435"/>
                      </a:cubicBezTo>
                      <a:cubicBezTo>
                        <a:pt x="15" y="4450"/>
                        <a:pt x="15" y="4450"/>
                        <a:pt x="31" y="4450"/>
                      </a:cubicBezTo>
                      <a:lnTo>
                        <a:pt x="4449" y="2515"/>
                      </a:lnTo>
                      <a:cubicBezTo>
                        <a:pt x="4464" y="2515"/>
                        <a:pt x="4464" y="2500"/>
                        <a:pt x="4464" y="2469"/>
                      </a:cubicBezTo>
                      <a:lnTo>
                        <a:pt x="3611" y="16"/>
                      </a:lnTo>
                      <a:cubicBezTo>
                        <a:pt x="3611" y="1"/>
                        <a:pt x="3596" y="1"/>
                        <a:pt x="358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6" name="Google Shape;796;p7"/>
                <p:cNvSpPr/>
                <p:nvPr/>
              </p:nvSpPr>
              <p:spPr>
                <a:xfrm>
                  <a:off x="3294077" y="3248699"/>
                  <a:ext cx="70441" cy="1044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2" h="3414" extrusionOk="0">
                      <a:moveTo>
                        <a:pt x="62" y="0"/>
                      </a:moveTo>
                      <a:cubicBezTo>
                        <a:pt x="16" y="0"/>
                        <a:pt x="1" y="46"/>
                        <a:pt x="1" y="61"/>
                      </a:cubicBezTo>
                      <a:lnTo>
                        <a:pt x="1" y="3093"/>
                      </a:lnTo>
                      <a:cubicBezTo>
                        <a:pt x="1" y="3124"/>
                        <a:pt x="16" y="3154"/>
                        <a:pt x="46" y="3154"/>
                      </a:cubicBezTo>
                      <a:lnTo>
                        <a:pt x="2256" y="3413"/>
                      </a:lnTo>
                      <a:cubicBezTo>
                        <a:pt x="2286" y="3413"/>
                        <a:pt x="2301" y="3398"/>
                        <a:pt x="2301" y="3352"/>
                      </a:cubicBezTo>
                      <a:cubicBezTo>
                        <a:pt x="2301" y="3322"/>
                        <a:pt x="2286" y="3306"/>
                        <a:pt x="2271" y="3306"/>
                      </a:cubicBezTo>
                      <a:lnTo>
                        <a:pt x="107" y="3032"/>
                      </a:lnTo>
                      <a:lnTo>
                        <a:pt x="107" y="61"/>
                      </a:lnTo>
                      <a:cubicBezTo>
                        <a:pt x="107" y="31"/>
                        <a:pt x="77" y="0"/>
                        <a:pt x="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7" name="Google Shape;797;p7"/>
                <p:cNvSpPr/>
                <p:nvPr/>
              </p:nvSpPr>
              <p:spPr>
                <a:xfrm>
                  <a:off x="3365865" y="3259868"/>
                  <a:ext cx="130111" cy="55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2" h="1830" extrusionOk="0">
                      <a:moveTo>
                        <a:pt x="260" y="1"/>
                      </a:moveTo>
                      <a:cubicBezTo>
                        <a:pt x="245" y="1"/>
                        <a:pt x="214" y="16"/>
                        <a:pt x="214" y="31"/>
                      </a:cubicBezTo>
                      <a:lnTo>
                        <a:pt x="1" y="1540"/>
                      </a:lnTo>
                      <a:cubicBezTo>
                        <a:pt x="1" y="1555"/>
                        <a:pt x="16" y="1555"/>
                        <a:pt x="16" y="1585"/>
                      </a:cubicBezTo>
                      <a:cubicBezTo>
                        <a:pt x="31" y="1601"/>
                        <a:pt x="31" y="1601"/>
                        <a:pt x="62" y="1601"/>
                      </a:cubicBezTo>
                      <a:lnTo>
                        <a:pt x="4206" y="1829"/>
                      </a:lnTo>
                      <a:cubicBezTo>
                        <a:pt x="4221" y="1829"/>
                        <a:pt x="4252" y="1799"/>
                        <a:pt x="4221" y="1784"/>
                      </a:cubicBezTo>
                      <a:cubicBezTo>
                        <a:pt x="4252" y="1753"/>
                        <a:pt x="4206" y="1738"/>
                        <a:pt x="4191" y="1738"/>
                      </a:cubicBezTo>
                      <a:lnTo>
                        <a:pt x="92" y="1509"/>
                      </a:lnTo>
                      <a:lnTo>
                        <a:pt x="306" y="62"/>
                      </a:lnTo>
                      <a:cubicBezTo>
                        <a:pt x="306" y="31"/>
                        <a:pt x="290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8" name="Google Shape;798;p7"/>
              <p:cNvSpPr/>
              <p:nvPr/>
            </p:nvSpPr>
            <p:spPr>
              <a:xfrm>
                <a:off x="3196647" y="3038906"/>
                <a:ext cx="325921" cy="340823"/>
              </a:xfrm>
              <a:custGeom>
                <a:avLst/>
                <a:gdLst/>
                <a:ahLst/>
                <a:cxnLst/>
                <a:rect l="l" t="t" r="r" b="b"/>
                <a:pathLst>
                  <a:path w="10651" h="11138" extrusionOk="0">
                    <a:moveTo>
                      <a:pt x="1189" y="0"/>
                    </a:moveTo>
                    <a:cubicBezTo>
                      <a:pt x="534" y="0"/>
                      <a:pt x="0" y="533"/>
                      <a:pt x="0" y="1189"/>
                    </a:cubicBezTo>
                    <a:cubicBezTo>
                      <a:pt x="0" y="1828"/>
                      <a:pt x="534" y="2362"/>
                      <a:pt x="1189" y="2362"/>
                    </a:cubicBezTo>
                    <a:cubicBezTo>
                      <a:pt x="1829" y="2362"/>
                      <a:pt x="2362" y="1828"/>
                      <a:pt x="2362" y="1189"/>
                    </a:cubicBezTo>
                    <a:cubicBezTo>
                      <a:pt x="2392" y="533"/>
                      <a:pt x="1844" y="0"/>
                      <a:pt x="1189" y="0"/>
                    </a:cubicBezTo>
                    <a:close/>
                    <a:moveTo>
                      <a:pt x="3246" y="1630"/>
                    </a:moveTo>
                    <a:cubicBezTo>
                      <a:pt x="2956" y="1630"/>
                      <a:pt x="2712" y="1874"/>
                      <a:pt x="2712" y="2164"/>
                    </a:cubicBezTo>
                    <a:cubicBezTo>
                      <a:pt x="2712" y="2438"/>
                      <a:pt x="2941" y="2682"/>
                      <a:pt x="3246" y="2682"/>
                    </a:cubicBezTo>
                    <a:cubicBezTo>
                      <a:pt x="3535" y="2682"/>
                      <a:pt x="3779" y="2438"/>
                      <a:pt x="3779" y="2164"/>
                    </a:cubicBezTo>
                    <a:cubicBezTo>
                      <a:pt x="3779" y="1859"/>
                      <a:pt x="3535" y="1630"/>
                      <a:pt x="3246" y="1630"/>
                    </a:cubicBezTo>
                    <a:close/>
                    <a:moveTo>
                      <a:pt x="5440" y="2804"/>
                    </a:moveTo>
                    <a:cubicBezTo>
                      <a:pt x="5104" y="2804"/>
                      <a:pt x="4830" y="3063"/>
                      <a:pt x="4830" y="3413"/>
                    </a:cubicBezTo>
                    <a:cubicBezTo>
                      <a:pt x="4845" y="3763"/>
                      <a:pt x="5104" y="4022"/>
                      <a:pt x="5440" y="4022"/>
                    </a:cubicBezTo>
                    <a:cubicBezTo>
                      <a:pt x="5760" y="4022"/>
                      <a:pt x="6049" y="3763"/>
                      <a:pt x="6049" y="3413"/>
                    </a:cubicBezTo>
                    <a:cubicBezTo>
                      <a:pt x="6049" y="3063"/>
                      <a:pt x="5775" y="2804"/>
                      <a:pt x="5440" y="2804"/>
                    </a:cubicBezTo>
                    <a:close/>
                    <a:moveTo>
                      <a:pt x="6704" y="3779"/>
                    </a:moveTo>
                    <a:cubicBezTo>
                      <a:pt x="6217" y="3779"/>
                      <a:pt x="5790" y="4175"/>
                      <a:pt x="5790" y="4693"/>
                    </a:cubicBezTo>
                    <a:cubicBezTo>
                      <a:pt x="5790" y="5180"/>
                      <a:pt x="6201" y="5607"/>
                      <a:pt x="6704" y="5607"/>
                    </a:cubicBezTo>
                    <a:cubicBezTo>
                      <a:pt x="7222" y="5607"/>
                      <a:pt x="7618" y="5211"/>
                      <a:pt x="7618" y="4693"/>
                    </a:cubicBezTo>
                    <a:cubicBezTo>
                      <a:pt x="7618" y="4190"/>
                      <a:pt x="7222" y="3779"/>
                      <a:pt x="6704" y="3779"/>
                    </a:cubicBezTo>
                    <a:close/>
                    <a:moveTo>
                      <a:pt x="5820" y="6399"/>
                    </a:moveTo>
                    <a:cubicBezTo>
                      <a:pt x="5531" y="6399"/>
                      <a:pt x="5287" y="6643"/>
                      <a:pt x="5287" y="6932"/>
                    </a:cubicBezTo>
                    <a:cubicBezTo>
                      <a:pt x="5287" y="7237"/>
                      <a:pt x="5531" y="7466"/>
                      <a:pt x="5820" y="7466"/>
                    </a:cubicBezTo>
                    <a:cubicBezTo>
                      <a:pt x="6095" y="7466"/>
                      <a:pt x="6354" y="7222"/>
                      <a:pt x="6354" y="6932"/>
                    </a:cubicBezTo>
                    <a:cubicBezTo>
                      <a:pt x="6354" y="6658"/>
                      <a:pt x="6095" y="6399"/>
                      <a:pt x="5820" y="6399"/>
                    </a:cubicBezTo>
                    <a:close/>
                    <a:moveTo>
                      <a:pt x="3276" y="5226"/>
                    </a:moveTo>
                    <a:cubicBezTo>
                      <a:pt x="2636" y="5226"/>
                      <a:pt x="2103" y="5759"/>
                      <a:pt x="2103" y="6399"/>
                    </a:cubicBezTo>
                    <a:cubicBezTo>
                      <a:pt x="2103" y="7054"/>
                      <a:pt x="2636" y="7588"/>
                      <a:pt x="3276" y="7588"/>
                    </a:cubicBezTo>
                    <a:cubicBezTo>
                      <a:pt x="3931" y="7588"/>
                      <a:pt x="4464" y="7054"/>
                      <a:pt x="4464" y="6399"/>
                    </a:cubicBezTo>
                    <a:cubicBezTo>
                      <a:pt x="4464" y="5729"/>
                      <a:pt x="3931" y="5226"/>
                      <a:pt x="3276" y="5226"/>
                    </a:cubicBezTo>
                    <a:close/>
                    <a:moveTo>
                      <a:pt x="7755" y="6932"/>
                    </a:moveTo>
                    <a:cubicBezTo>
                      <a:pt x="7466" y="6932"/>
                      <a:pt x="7222" y="7191"/>
                      <a:pt x="7222" y="7466"/>
                    </a:cubicBezTo>
                    <a:cubicBezTo>
                      <a:pt x="7222" y="7770"/>
                      <a:pt x="7466" y="7999"/>
                      <a:pt x="7755" y="7999"/>
                    </a:cubicBezTo>
                    <a:cubicBezTo>
                      <a:pt x="8045" y="7999"/>
                      <a:pt x="8289" y="7755"/>
                      <a:pt x="8289" y="7466"/>
                    </a:cubicBezTo>
                    <a:cubicBezTo>
                      <a:pt x="8289" y="7191"/>
                      <a:pt x="8045" y="6932"/>
                      <a:pt x="7755" y="6932"/>
                    </a:cubicBezTo>
                    <a:close/>
                    <a:moveTo>
                      <a:pt x="9736" y="8075"/>
                    </a:moveTo>
                    <a:cubicBezTo>
                      <a:pt x="9249" y="8075"/>
                      <a:pt x="8822" y="8487"/>
                      <a:pt x="8822" y="8989"/>
                    </a:cubicBezTo>
                    <a:cubicBezTo>
                      <a:pt x="8822" y="9492"/>
                      <a:pt x="9218" y="9903"/>
                      <a:pt x="9736" y="9903"/>
                    </a:cubicBezTo>
                    <a:cubicBezTo>
                      <a:pt x="10254" y="9903"/>
                      <a:pt x="10650" y="9507"/>
                      <a:pt x="10650" y="8989"/>
                    </a:cubicBezTo>
                    <a:cubicBezTo>
                      <a:pt x="10635" y="8502"/>
                      <a:pt x="10224" y="8075"/>
                      <a:pt x="9736" y="8075"/>
                    </a:cubicBezTo>
                    <a:close/>
                    <a:moveTo>
                      <a:pt x="5440" y="9324"/>
                    </a:moveTo>
                    <a:cubicBezTo>
                      <a:pt x="4937" y="9324"/>
                      <a:pt x="4525" y="9721"/>
                      <a:pt x="4525" y="10239"/>
                    </a:cubicBezTo>
                    <a:cubicBezTo>
                      <a:pt x="4525" y="10726"/>
                      <a:pt x="4922" y="11138"/>
                      <a:pt x="5440" y="11138"/>
                    </a:cubicBezTo>
                    <a:cubicBezTo>
                      <a:pt x="5927" y="11138"/>
                      <a:pt x="6354" y="10741"/>
                      <a:pt x="6354" y="10239"/>
                    </a:cubicBezTo>
                    <a:cubicBezTo>
                      <a:pt x="6354" y="9721"/>
                      <a:pt x="5942" y="9324"/>
                      <a:pt x="5440" y="93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7"/>
              <p:cNvSpPr/>
              <p:nvPr/>
            </p:nvSpPr>
            <p:spPr>
              <a:xfrm>
                <a:off x="2963077" y="3075718"/>
                <a:ext cx="253643" cy="347371"/>
              </a:xfrm>
              <a:custGeom>
                <a:avLst/>
                <a:gdLst/>
                <a:ahLst/>
                <a:cxnLst/>
                <a:rect l="l" t="t" r="r" b="b"/>
                <a:pathLst>
                  <a:path w="8289" h="11352" extrusionOk="0">
                    <a:moveTo>
                      <a:pt x="6780" y="961"/>
                    </a:moveTo>
                    <a:cubicBezTo>
                      <a:pt x="6491" y="961"/>
                      <a:pt x="6247" y="1204"/>
                      <a:pt x="6247" y="1494"/>
                    </a:cubicBezTo>
                    <a:cubicBezTo>
                      <a:pt x="6247" y="1768"/>
                      <a:pt x="6491" y="2027"/>
                      <a:pt x="6780" y="2027"/>
                    </a:cubicBezTo>
                    <a:cubicBezTo>
                      <a:pt x="7070" y="2027"/>
                      <a:pt x="7313" y="1768"/>
                      <a:pt x="7313" y="1494"/>
                    </a:cubicBezTo>
                    <a:cubicBezTo>
                      <a:pt x="7313" y="1189"/>
                      <a:pt x="7070" y="961"/>
                      <a:pt x="6780" y="961"/>
                    </a:cubicBezTo>
                    <a:close/>
                    <a:moveTo>
                      <a:pt x="4403" y="1"/>
                    </a:moveTo>
                    <a:cubicBezTo>
                      <a:pt x="3748" y="1"/>
                      <a:pt x="3215" y="534"/>
                      <a:pt x="3215" y="1174"/>
                    </a:cubicBezTo>
                    <a:cubicBezTo>
                      <a:pt x="3215" y="1829"/>
                      <a:pt x="3748" y="2362"/>
                      <a:pt x="4403" y="2362"/>
                    </a:cubicBezTo>
                    <a:cubicBezTo>
                      <a:pt x="5043" y="2362"/>
                      <a:pt x="5576" y="1829"/>
                      <a:pt x="5576" y="1174"/>
                    </a:cubicBezTo>
                    <a:cubicBezTo>
                      <a:pt x="5576" y="534"/>
                      <a:pt x="5043" y="1"/>
                      <a:pt x="4403" y="1"/>
                    </a:cubicBezTo>
                    <a:close/>
                    <a:moveTo>
                      <a:pt x="3124" y="2880"/>
                    </a:moveTo>
                    <a:cubicBezTo>
                      <a:pt x="2804" y="2880"/>
                      <a:pt x="2514" y="3139"/>
                      <a:pt x="2514" y="3490"/>
                    </a:cubicBezTo>
                    <a:cubicBezTo>
                      <a:pt x="2529" y="3825"/>
                      <a:pt x="2804" y="4099"/>
                      <a:pt x="3124" y="4099"/>
                    </a:cubicBezTo>
                    <a:cubicBezTo>
                      <a:pt x="3443" y="4099"/>
                      <a:pt x="3733" y="3825"/>
                      <a:pt x="3733" y="3490"/>
                    </a:cubicBezTo>
                    <a:cubicBezTo>
                      <a:pt x="3733" y="3139"/>
                      <a:pt x="3474" y="2880"/>
                      <a:pt x="3124" y="2880"/>
                    </a:cubicBezTo>
                    <a:close/>
                    <a:moveTo>
                      <a:pt x="5150" y="2865"/>
                    </a:moveTo>
                    <a:cubicBezTo>
                      <a:pt x="4495" y="2865"/>
                      <a:pt x="3961" y="3383"/>
                      <a:pt x="3961" y="4038"/>
                    </a:cubicBezTo>
                    <a:cubicBezTo>
                      <a:pt x="3961" y="4693"/>
                      <a:pt x="4495" y="5227"/>
                      <a:pt x="5150" y="5227"/>
                    </a:cubicBezTo>
                    <a:cubicBezTo>
                      <a:pt x="5790" y="5227"/>
                      <a:pt x="6323" y="4693"/>
                      <a:pt x="6323" y="4038"/>
                    </a:cubicBezTo>
                    <a:cubicBezTo>
                      <a:pt x="6323" y="3398"/>
                      <a:pt x="5790" y="2865"/>
                      <a:pt x="5150" y="2865"/>
                    </a:cubicBezTo>
                    <a:close/>
                    <a:moveTo>
                      <a:pt x="1371" y="4008"/>
                    </a:moveTo>
                    <a:cubicBezTo>
                      <a:pt x="610" y="4008"/>
                      <a:pt x="0" y="4617"/>
                      <a:pt x="0" y="5379"/>
                    </a:cubicBezTo>
                    <a:cubicBezTo>
                      <a:pt x="0" y="6141"/>
                      <a:pt x="610" y="6750"/>
                      <a:pt x="1371" y="6750"/>
                    </a:cubicBezTo>
                    <a:cubicBezTo>
                      <a:pt x="2133" y="6750"/>
                      <a:pt x="2743" y="6141"/>
                      <a:pt x="2743" y="5379"/>
                    </a:cubicBezTo>
                    <a:cubicBezTo>
                      <a:pt x="2743" y="4632"/>
                      <a:pt x="2133" y="4008"/>
                      <a:pt x="1371" y="4008"/>
                    </a:cubicBezTo>
                    <a:close/>
                    <a:moveTo>
                      <a:pt x="6917" y="5044"/>
                    </a:moveTo>
                    <a:cubicBezTo>
                      <a:pt x="6155" y="5044"/>
                      <a:pt x="5546" y="5653"/>
                      <a:pt x="5546" y="6415"/>
                    </a:cubicBezTo>
                    <a:cubicBezTo>
                      <a:pt x="5546" y="7177"/>
                      <a:pt x="6155" y="7786"/>
                      <a:pt x="6917" y="7786"/>
                    </a:cubicBezTo>
                    <a:cubicBezTo>
                      <a:pt x="7679" y="7786"/>
                      <a:pt x="8288" y="7177"/>
                      <a:pt x="8288" y="6415"/>
                    </a:cubicBezTo>
                    <a:cubicBezTo>
                      <a:pt x="8288" y="5669"/>
                      <a:pt x="7679" y="5044"/>
                      <a:pt x="6917" y="5044"/>
                    </a:cubicBezTo>
                    <a:close/>
                    <a:moveTo>
                      <a:pt x="2179" y="7253"/>
                    </a:moveTo>
                    <a:cubicBezTo>
                      <a:pt x="1889" y="7253"/>
                      <a:pt x="1646" y="7512"/>
                      <a:pt x="1646" y="7786"/>
                    </a:cubicBezTo>
                    <a:cubicBezTo>
                      <a:pt x="1646" y="8091"/>
                      <a:pt x="1889" y="8320"/>
                      <a:pt x="2179" y="8320"/>
                    </a:cubicBezTo>
                    <a:cubicBezTo>
                      <a:pt x="2453" y="8320"/>
                      <a:pt x="2712" y="8076"/>
                      <a:pt x="2712" y="7786"/>
                    </a:cubicBezTo>
                    <a:cubicBezTo>
                      <a:pt x="2712" y="7482"/>
                      <a:pt x="2453" y="7253"/>
                      <a:pt x="2179" y="7253"/>
                    </a:cubicBezTo>
                    <a:close/>
                    <a:moveTo>
                      <a:pt x="3733" y="9523"/>
                    </a:moveTo>
                    <a:cubicBezTo>
                      <a:pt x="3245" y="9523"/>
                      <a:pt x="2819" y="9919"/>
                      <a:pt x="2819" y="10437"/>
                    </a:cubicBezTo>
                    <a:cubicBezTo>
                      <a:pt x="2819" y="10940"/>
                      <a:pt x="3215" y="11352"/>
                      <a:pt x="3733" y="11352"/>
                    </a:cubicBezTo>
                    <a:cubicBezTo>
                      <a:pt x="4236" y="11352"/>
                      <a:pt x="4647" y="10955"/>
                      <a:pt x="4647" y="10437"/>
                    </a:cubicBezTo>
                    <a:cubicBezTo>
                      <a:pt x="4632" y="9950"/>
                      <a:pt x="4236" y="9523"/>
                      <a:pt x="3733" y="95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Google Shape;804;p5"/>
          <p:cNvGrpSpPr/>
          <p:nvPr/>
        </p:nvGrpSpPr>
        <p:grpSpPr>
          <a:xfrm>
            <a:off x="-309967" y="1572160"/>
            <a:ext cx="3849128" cy="4267002"/>
            <a:chOff x="-428359" y="1004154"/>
            <a:chExt cx="5097508" cy="5138490"/>
          </a:xfrm>
        </p:grpSpPr>
        <p:sp>
          <p:nvSpPr>
            <p:cNvPr id="805" name="Google Shape;805;p5"/>
            <p:cNvSpPr/>
            <p:nvPr/>
          </p:nvSpPr>
          <p:spPr>
            <a:xfrm rot="159684">
              <a:off x="-383293" y="3970092"/>
              <a:ext cx="5007376" cy="2057407"/>
            </a:xfrm>
            <a:custGeom>
              <a:avLst/>
              <a:gdLst/>
              <a:ahLst/>
              <a:cxnLst/>
              <a:rect l="l" t="t" r="r" b="b"/>
              <a:pathLst>
                <a:path w="30960" h="23708" extrusionOk="0">
                  <a:moveTo>
                    <a:pt x="30274" y="8761"/>
                  </a:moveTo>
                  <a:cubicBezTo>
                    <a:pt x="28842" y="2926"/>
                    <a:pt x="22291" y="0"/>
                    <a:pt x="17019" y="2849"/>
                  </a:cubicBezTo>
                  <a:cubicBezTo>
                    <a:pt x="16958" y="2895"/>
                    <a:pt x="16882" y="2926"/>
                    <a:pt x="16821" y="2941"/>
                  </a:cubicBezTo>
                  <a:cubicBezTo>
                    <a:pt x="14658" y="4160"/>
                    <a:pt x="11839" y="4449"/>
                    <a:pt x="9340" y="4495"/>
                  </a:cubicBezTo>
                  <a:cubicBezTo>
                    <a:pt x="3505" y="4571"/>
                    <a:pt x="2636" y="7633"/>
                    <a:pt x="1890" y="10071"/>
                  </a:cubicBezTo>
                  <a:cubicBezTo>
                    <a:pt x="1" y="16287"/>
                    <a:pt x="5516" y="20889"/>
                    <a:pt x="10513" y="22290"/>
                  </a:cubicBezTo>
                  <a:cubicBezTo>
                    <a:pt x="15541" y="23707"/>
                    <a:pt x="24226" y="23418"/>
                    <a:pt x="28797" y="17430"/>
                  </a:cubicBezTo>
                  <a:cubicBezTo>
                    <a:pt x="30960" y="14642"/>
                    <a:pt x="30914" y="11397"/>
                    <a:pt x="30274" y="8761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06" name="Google Shape;806;p5"/>
            <p:cNvGrpSpPr/>
            <p:nvPr/>
          </p:nvGrpSpPr>
          <p:grpSpPr>
            <a:xfrm>
              <a:off x="671237" y="3328288"/>
              <a:ext cx="716676" cy="1123887"/>
              <a:chOff x="442219" y="2897626"/>
              <a:chExt cx="208417" cy="326838"/>
            </a:xfrm>
          </p:grpSpPr>
          <p:sp>
            <p:nvSpPr>
              <p:cNvPr id="807" name="Google Shape;807;p5"/>
              <p:cNvSpPr/>
              <p:nvPr/>
            </p:nvSpPr>
            <p:spPr>
              <a:xfrm>
                <a:off x="464587" y="2897626"/>
                <a:ext cx="157621" cy="231734"/>
              </a:xfrm>
              <a:custGeom>
                <a:avLst/>
                <a:gdLst/>
                <a:ahLst/>
                <a:cxnLst/>
                <a:rect l="l" t="t" r="r" b="b"/>
                <a:pathLst>
                  <a:path w="5151" h="7573" extrusionOk="0">
                    <a:moveTo>
                      <a:pt x="2515" y="1"/>
                    </a:moveTo>
                    <a:cubicBezTo>
                      <a:pt x="1860" y="1"/>
                      <a:pt x="1326" y="534"/>
                      <a:pt x="1326" y="1189"/>
                    </a:cubicBezTo>
                    <a:cubicBezTo>
                      <a:pt x="1326" y="1555"/>
                      <a:pt x="1494" y="1905"/>
                      <a:pt x="1738" y="2103"/>
                    </a:cubicBezTo>
                    <a:cubicBezTo>
                      <a:pt x="1661" y="2317"/>
                      <a:pt x="1601" y="2530"/>
                      <a:pt x="1601" y="2758"/>
                    </a:cubicBezTo>
                    <a:cubicBezTo>
                      <a:pt x="671" y="3109"/>
                      <a:pt x="1" y="4038"/>
                      <a:pt x="1" y="5074"/>
                    </a:cubicBezTo>
                    <a:cubicBezTo>
                      <a:pt x="1" y="6476"/>
                      <a:pt x="1128" y="7573"/>
                      <a:pt x="2499" y="7573"/>
                    </a:cubicBezTo>
                    <a:cubicBezTo>
                      <a:pt x="3871" y="7573"/>
                      <a:pt x="4998" y="6445"/>
                      <a:pt x="4998" y="5074"/>
                    </a:cubicBezTo>
                    <a:cubicBezTo>
                      <a:pt x="4998" y="4663"/>
                      <a:pt x="4876" y="4236"/>
                      <a:pt x="4693" y="3901"/>
                    </a:cubicBezTo>
                    <a:cubicBezTo>
                      <a:pt x="4983" y="3612"/>
                      <a:pt x="5150" y="3215"/>
                      <a:pt x="5150" y="2774"/>
                    </a:cubicBezTo>
                    <a:cubicBezTo>
                      <a:pt x="5150" y="1920"/>
                      <a:pt x="4541" y="1189"/>
                      <a:pt x="3718" y="1037"/>
                    </a:cubicBezTo>
                    <a:cubicBezTo>
                      <a:pt x="3642" y="442"/>
                      <a:pt x="3124" y="1"/>
                      <a:pt x="25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5"/>
              <p:cNvSpPr/>
              <p:nvPr/>
            </p:nvSpPr>
            <p:spPr>
              <a:xfrm>
                <a:off x="539190" y="3017914"/>
                <a:ext cx="4682" cy="20655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6750" extrusionOk="0">
                    <a:moveTo>
                      <a:pt x="77" y="1"/>
                    </a:moveTo>
                    <a:cubicBezTo>
                      <a:pt x="46" y="1"/>
                      <a:pt x="0" y="46"/>
                      <a:pt x="0" y="77"/>
                    </a:cubicBezTo>
                    <a:lnTo>
                      <a:pt x="0" y="6674"/>
                    </a:lnTo>
                    <a:cubicBezTo>
                      <a:pt x="0" y="6704"/>
                      <a:pt x="46" y="6750"/>
                      <a:pt x="77" y="6750"/>
                    </a:cubicBezTo>
                    <a:cubicBezTo>
                      <a:pt x="122" y="6750"/>
                      <a:pt x="153" y="6704"/>
                      <a:pt x="153" y="6674"/>
                    </a:cubicBezTo>
                    <a:lnTo>
                      <a:pt x="153" y="77"/>
                    </a:lnTo>
                    <a:cubicBezTo>
                      <a:pt x="153" y="46"/>
                      <a:pt x="122" y="1"/>
                      <a:pt x="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5"/>
              <p:cNvSpPr/>
              <p:nvPr/>
            </p:nvSpPr>
            <p:spPr>
              <a:xfrm>
                <a:off x="538731" y="3061244"/>
                <a:ext cx="100735" cy="96115"/>
              </a:xfrm>
              <a:custGeom>
                <a:avLst/>
                <a:gdLst/>
                <a:ahLst/>
                <a:cxnLst/>
                <a:rect l="l" t="t" r="r" b="b"/>
                <a:pathLst>
                  <a:path w="3292" h="3141" extrusionOk="0">
                    <a:moveTo>
                      <a:pt x="3190" y="0"/>
                    </a:moveTo>
                    <a:cubicBezTo>
                      <a:pt x="3160" y="0"/>
                      <a:pt x="3133" y="13"/>
                      <a:pt x="3124" y="32"/>
                    </a:cubicBezTo>
                    <a:lnTo>
                      <a:pt x="1768" y="2363"/>
                    </a:lnTo>
                    <a:lnTo>
                      <a:pt x="61" y="2972"/>
                    </a:lnTo>
                    <a:cubicBezTo>
                      <a:pt x="15" y="2988"/>
                      <a:pt x="0" y="3033"/>
                      <a:pt x="15" y="3064"/>
                    </a:cubicBezTo>
                    <a:cubicBezTo>
                      <a:pt x="46" y="3094"/>
                      <a:pt x="61" y="3125"/>
                      <a:pt x="92" y="3125"/>
                    </a:cubicBezTo>
                    <a:cubicBezTo>
                      <a:pt x="92" y="3125"/>
                      <a:pt x="122" y="3125"/>
                      <a:pt x="107" y="3140"/>
                    </a:cubicBezTo>
                    <a:lnTo>
                      <a:pt x="1874" y="2515"/>
                    </a:lnTo>
                    <a:cubicBezTo>
                      <a:pt x="1890" y="2500"/>
                      <a:pt x="1905" y="2500"/>
                      <a:pt x="1905" y="2470"/>
                    </a:cubicBezTo>
                    <a:lnTo>
                      <a:pt x="3261" y="123"/>
                    </a:lnTo>
                    <a:cubicBezTo>
                      <a:pt x="3291" y="93"/>
                      <a:pt x="3276" y="32"/>
                      <a:pt x="3246" y="17"/>
                    </a:cubicBezTo>
                    <a:cubicBezTo>
                      <a:pt x="3228" y="5"/>
                      <a:pt x="3208" y="0"/>
                      <a:pt x="31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5"/>
              <p:cNvSpPr/>
              <p:nvPr/>
            </p:nvSpPr>
            <p:spPr>
              <a:xfrm>
                <a:off x="473461" y="3000962"/>
                <a:ext cx="70411" cy="93452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054" extrusionOk="0">
                    <a:moveTo>
                      <a:pt x="85" y="1"/>
                    </a:moveTo>
                    <a:cubicBezTo>
                      <a:pt x="76" y="1"/>
                      <a:pt x="68" y="2"/>
                      <a:pt x="61" y="6"/>
                    </a:cubicBezTo>
                    <a:cubicBezTo>
                      <a:pt x="15" y="21"/>
                      <a:pt x="0" y="67"/>
                      <a:pt x="15" y="97"/>
                    </a:cubicBezTo>
                    <a:lnTo>
                      <a:pt x="594" y="1743"/>
                    </a:lnTo>
                    <a:cubicBezTo>
                      <a:pt x="594" y="1758"/>
                      <a:pt x="594" y="1773"/>
                      <a:pt x="610" y="1773"/>
                    </a:cubicBezTo>
                    <a:lnTo>
                      <a:pt x="2179" y="3038"/>
                    </a:lnTo>
                    <a:cubicBezTo>
                      <a:pt x="2194" y="3053"/>
                      <a:pt x="2209" y="3053"/>
                      <a:pt x="2225" y="3053"/>
                    </a:cubicBezTo>
                    <a:cubicBezTo>
                      <a:pt x="2255" y="3053"/>
                      <a:pt x="2270" y="3053"/>
                      <a:pt x="2286" y="3038"/>
                    </a:cubicBezTo>
                    <a:cubicBezTo>
                      <a:pt x="2301" y="2992"/>
                      <a:pt x="2301" y="2931"/>
                      <a:pt x="2270" y="2916"/>
                    </a:cubicBezTo>
                    <a:lnTo>
                      <a:pt x="732" y="1682"/>
                    </a:lnTo>
                    <a:lnTo>
                      <a:pt x="153" y="67"/>
                    </a:lnTo>
                    <a:cubicBezTo>
                      <a:pt x="141" y="20"/>
                      <a:pt x="112" y="1"/>
                      <a:pt x="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5"/>
              <p:cNvSpPr/>
              <p:nvPr/>
            </p:nvSpPr>
            <p:spPr>
              <a:xfrm>
                <a:off x="442219" y="2975931"/>
                <a:ext cx="208417" cy="153092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5003" extrusionOk="0">
                    <a:moveTo>
                      <a:pt x="552" y="1"/>
                    </a:moveTo>
                    <a:cubicBezTo>
                      <a:pt x="259" y="1"/>
                      <a:pt x="15" y="239"/>
                      <a:pt x="0" y="535"/>
                    </a:cubicBezTo>
                    <a:cubicBezTo>
                      <a:pt x="0" y="748"/>
                      <a:pt x="92" y="915"/>
                      <a:pt x="244" y="1037"/>
                    </a:cubicBezTo>
                    <a:cubicBezTo>
                      <a:pt x="138" y="1190"/>
                      <a:pt x="92" y="1357"/>
                      <a:pt x="61" y="1571"/>
                    </a:cubicBezTo>
                    <a:cubicBezTo>
                      <a:pt x="46" y="2165"/>
                      <a:pt x="503" y="2652"/>
                      <a:pt x="1097" y="2698"/>
                    </a:cubicBezTo>
                    <a:cubicBezTo>
                      <a:pt x="1107" y="2698"/>
                      <a:pt x="1117" y="2698"/>
                      <a:pt x="1126" y="2698"/>
                    </a:cubicBezTo>
                    <a:cubicBezTo>
                      <a:pt x="1707" y="2698"/>
                      <a:pt x="2179" y="2247"/>
                      <a:pt x="2194" y="1662"/>
                    </a:cubicBezTo>
                    <a:cubicBezTo>
                      <a:pt x="2255" y="1053"/>
                      <a:pt x="1798" y="550"/>
                      <a:pt x="1219" y="535"/>
                    </a:cubicBezTo>
                    <a:lnTo>
                      <a:pt x="1113" y="535"/>
                    </a:lnTo>
                    <a:cubicBezTo>
                      <a:pt x="1097" y="260"/>
                      <a:pt x="869" y="32"/>
                      <a:pt x="579" y="1"/>
                    </a:cubicBezTo>
                    <a:cubicBezTo>
                      <a:pt x="570" y="1"/>
                      <a:pt x="561" y="1"/>
                      <a:pt x="552" y="1"/>
                    </a:cubicBezTo>
                    <a:close/>
                    <a:moveTo>
                      <a:pt x="6157" y="2319"/>
                    </a:moveTo>
                    <a:cubicBezTo>
                      <a:pt x="6062" y="2319"/>
                      <a:pt x="5967" y="2343"/>
                      <a:pt x="5881" y="2393"/>
                    </a:cubicBezTo>
                    <a:cubicBezTo>
                      <a:pt x="5699" y="2485"/>
                      <a:pt x="5607" y="2668"/>
                      <a:pt x="5592" y="2866"/>
                    </a:cubicBezTo>
                    <a:cubicBezTo>
                      <a:pt x="5424" y="2866"/>
                      <a:pt x="5226" y="2896"/>
                      <a:pt x="5059" y="3003"/>
                    </a:cubicBezTo>
                    <a:cubicBezTo>
                      <a:pt x="4541" y="3307"/>
                      <a:pt x="4373" y="3947"/>
                      <a:pt x="4663" y="4465"/>
                    </a:cubicBezTo>
                    <a:cubicBezTo>
                      <a:pt x="4867" y="4813"/>
                      <a:pt x="5222" y="5003"/>
                      <a:pt x="5590" y="5003"/>
                    </a:cubicBezTo>
                    <a:cubicBezTo>
                      <a:pt x="5771" y="5003"/>
                      <a:pt x="5955" y="4957"/>
                      <a:pt x="6125" y="4862"/>
                    </a:cubicBezTo>
                    <a:cubicBezTo>
                      <a:pt x="6643" y="4557"/>
                      <a:pt x="6811" y="3917"/>
                      <a:pt x="6521" y="3399"/>
                    </a:cubicBezTo>
                    <a:cubicBezTo>
                      <a:pt x="6521" y="3353"/>
                      <a:pt x="6506" y="3338"/>
                      <a:pt x="6491" y="3323"/>
                    </a:cubicBezTo>
                    <a:cubicBezTo>
                      <a:pt x="6719" y="3155"/>
                      <a:pt x="6796" y="2835"/>
                      <a:pt x="6643" y="2591"/>
                    </a:cubicBezTo>
                    <a:cubicBezTo>
                      <a:pt x="6541" y="2418"/>
                      <a:pt x="6350" y="2319"/>
                      <a:pt x="6157" y="23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2" name="Google Shape;812;p5"/>
            <p:cNvGrpSpPr/>
            <p:nvPr/>
          </p:nvGrpSpPr>
          <p:grpSpPr>
            <a:xfrm>
              <a:off x="1378250" y="2202925"/>
              <a:ext cx="2709507" cy="2311950"/>
              <a:chOff x="1378250" y="2202925"/>
              <a:chExt cx="2709507" cy="2311950"/>
            </a:xfrm>
          </p:grpSpPr>
          <p:sp>
            <p:nvSpPr>
              <p:cNvPr id="813" name="Google Shape;813;p5"/>
              <p:cNvSpPr/>
              <p:nvPr/>
            </p:nvSpPr>
            <p:spPr>
              <a:xfrm>
                <a:off x="1787025" y="3892601"/>
                <a:ext cx="445831" cy="396061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3764" extrusionOk="0">
                    <a:moveTo>
                      <a:pt x="1" y="1"/>
                    </a:moveTo>
                    <a:lnTo>
                      <a:pt x="1" y="3764"/>
                    </a:lnTo>
                    <a:lnTo>
                      <a:pt x="4236" y="3764"/>
                    </a:lnTo>
                    <a:lnTo>
                      <a:pt x="4236" y="1"/>
                    </a:lnTo>
                    <a:close/>
                  </a:path>
                </a:pathLst>
              </a:custGeom>
              <a:solidFill>
                <a:srgbClr val="C9C3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5"/>
              <p:cNvSpPr/>
              <p:nvPr/>
            </p:nvSpPr>
            <p:spPr>
              <a:xfrm>
                <a:off x="3263518" y="3892601"/>
                <a:ext cx="447410" cy="396061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3764" extrusionOk="0">
                    <a:moveTo>
                      <a:pt x="1" y="1"/>
                    </a:moveTo>
                    <a:lnTo>
                      <a:pt x="1" y="3764"/>
                    </a:lnTo>
                    <a:lnTo>
                      <a:pt x="4252" y="3764"/>
                    </a:lnTo>
                    <a:lnTo>
                      <a:pt x="4252" y="1"/>
                    </a:lnTo>
                    <a:close/>
                  </a:path>
                </a:pathLst>
              </a:custGeom>
              <a:solidFill>
                <a:srgbClr val="C9C3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5"/>
              <p:cNvSpPr/>
              <p:nvPr/>
            </p:nvSpPr>
            <p:spPr>
              <a:xfrm>
                <a:off x="1480825" y="3257788"/>
                <a:ext cx="2542722" cy="1202492"/>
              </a:xfrm>
              <a:custGeom>
                <a:avLst/>
                <a:gdLst/>
                <a:ahLst/>
                <a:cxnLst/>
                <a:rect l="l" t="t" r="r" b="b"/>
                <a:pathLst>
                  <a:path w="24165" h="11428" extrusionOk="0">
                    <a:moveTo>
                      <a:pt x="1" y="0"/>
                    </a:moveTo>
                    <a:lnTo>
                      <a:pt x="1" y="11427"/>
                    </a:lnTo>
                    <a:lnTo>
                      <a:pt x="24165" y="11427"/>
                    </a:lnTo>
                    <a:lnTo>
                      <a:pt x="2416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5"/>
              <p:cNvSpPr/>
              <p:nvPr/>
            </p:nvSpPr>
            <p:spPr>
              <a:xfrm>
                <a:off x="1482403" y="3254527"/>
                <a:ext cx="2539565" cy="1205754"/>
              </a:xfrm>
              <a:custGeom>
                <a:avLst/>
                <a:gdLst/>
                <a:ahLst/>
                <a:cxnLst/>
                <a:rect l="l" t="t" r="r" b="b"/>
                <a:pathLst>
                  <a:path w="24135" h="11459" extrusionOk="0">
                    <a:moveTo>
                      <a:pt x="382" y="1"/>
                    </a:moveTo>
                    <a:lnTo>
                      <a:pt x="382" y="8579"/>
                    </a:lnTo>
                    <a:lnTo>
                      <a:pt x="1" y="8579"/>
                    </a:lnTo>
                    <a:lnTo>
                      <a:pt x="1" y="11428"/>
                    </a:lnTo>
                    <a:lnTo>
                      <a:pt x="8761" y="11428"/>
                    </a:lnTo>
                    <a:lnTo>
                      <a:pt x="8761" y="8807"/>
                    </a:lnTo>
                    <a:lnTo>
                      <a:pt x="8777" y="8807"/>
                    </a:lnTo>
                    <a:lnTo>
                      <a:pt x="8777" y="8365"/>
                    </a:lnTo>
                    <a:lnTo>
                      <a:pt x="8487" y="8365"/>
                    </a:lnTo>
                    <a:lnTo>
                      <a:pt x="8487" y="31"/>
                    </a:lnTo>
                    <a:lnTo>
                      <a:pt x="7878" y="31"/>
                    </a:lnTo>
                    <a:lnTo>
                      <a:pt x="7878" y="8365"/>
                    </a:lnTo>
                    <a:lnTo>
                      <a:pt x="7527" y="8365"/>
                    </a:lnTo>
                    <a:lnTo>
                      <a:pt x="7527" y="8579"/>
                    </a:lnTo>
                    <a:lnTo>
                      <a:pt x="991" y="8579"/>
                    </a:lnTo>
                    <a:lnTo>
                      <a:pt x="991" y="1"/>
                    </a:lnTo>
                    <a:close/>
                    <a:moveTo>
                      <a:pt x="15496" y="46"/>
                    </a:moveTo>
                    <a:lnTo>
                      <a:pt x="15496" y="8381"/>
                    </a:lnTo>
                    <a:lnTo>
                      <a:pt x="15222" y="8381"/>
                    </a:lnTo>
                    <a:lnTo>
                      <a:pt x="15222" y="8822"/>
                    </a:lnTo>
                    <a:lnTo>
                      <a:pt x="15237" y="8822"/>
                    </a:lnTo>
                    <a:lnTo>
                      <a:pt x="15237" y="11458"/>
                    </a:lnTo>
                    <a:lnTo>
                      <a:pt x="24135" y="11458"/>
                    </a:lnTo>
                    <a:lnTo>
                      <a:pt x="24135" y="8594"/>
                    </a:lnTo>
                    <a:lnTo>
                      <a:pt x="24104" y="8594"/>
                    </a:lnTo>
                    <a:lnTo>
                      <a:pt x="24104" y="8381"/>
                    </a:lnTo>
                    <a:lnTo>
                      <a:pt x="23754" y="8381"/>
                    </a:lnTo>
                    <a:lnTo>
                      <a:pt x="23754" y="46"/>
                    </a:lnTo>
                    <a:lnTo>
                      <a:pt x="23144" y="46"/>
                    </a:lnTo>
                    <a:lnTo>
                      <a:pt x="23144" y="8381"/>
                    </a:lnTo>
                    <a:lnTo>
                      <a:pt x="22839" y="8381"/>
                    </a:lnTo>
                    <a:lnTo>
                      <a:pt x="22839" y="8594"/>
                    </a:lnTo>
                    <a:lnTo>
                      <a:pt x="16486" y="8594"/>
                    </a:lnTo>
                    <a:lnTo>
                      <a:pt x="16486" y="8381"/>
                    </a:lnTo>
                    <a:lnTo>
                      <a:pt x="16105" y="8381"/>
                    </a:lnTo>
                    <a:lnTo>
                      <a:pt x="16105" y="4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5"/>
              <p:cNvSpPr/>
              <p:nvPr/>
            </p:nvSpPr>
            <p:spPr>
              <a:xfrm>
                <a:off x="1480804" y="3236989"/>
                <a:ext cx="2542727" cy="102648"/>
              </a:xfrm>
              <a:custGeom>
                <a:avLst/>
                <a:gdLst/>
                <a:ahLst/>
                <a:cxnLst/>
                <a:rect l="l" t="t" r="r" b="b"/>
                <a:pathLst>
                  <a:path w="24104" h="976" extrusionOk="0">
                    <a:moveTo>
                      <a:pt x="1" y="0"/>
                    </a:moveTo>
                    <a:lnTo>
                      <a:pt x="1" y="975"/>
                    </a:lnTo>
                    <a:lnTo>
                      <a:pt x="24104" y="975"/>
                    </a:lnTo>
                    <a:lnTo>
                      <a:pt x="2410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5"/>
              <p:cNvSpPr/>
              <p:nvPr/>
            </p:nvSpPr>
            <p:spPr>
              <a:xfrm>
                <a:off x="2380169" y="4251728"/>
                <a:ext cx="766447" cy="234122"/>
              </a:xfrm>
              <a:custGeom>
                <a:avLst/>
                <a:gdLst/>
                <a:ahLst/>
                <a:cxnLst/>
                <a:rect l="l" t="t" r="r" b="b"/>
                <a:pathLst>
                  <a:path w="7284" h="2225" extrusionOk="0">
                    <a:moveTo>
                      <a:pt x="1" y="1"/>
                    </a:moveTo>
                    <a:lnTo>
                      <a:pt x="1" y="2225"/>
                    </a:lnTo>
                    <a:lnTo>
                      <a:pt x="7284" y="2225"/>
                    </a:lnTo>
                    <a:lnTo>
                      <a:pt x="728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5"/>
              <p:cNvSpPr/>
              <p:nvPr/>
            </p:nvSpPr>
            <p:spPr>
              <a:xfrm>
                <a:off x="1378250" y="4460275"/>
                <a:ext cx="2709507" cy="54600"/>
              </a:xfrm>
              <a:custGeom>
                <a:avLst/>
                <a:gdLst/>
                <a:ahLst/>
                <a:cxnLst/>
                <a:rect l="l" t="t" r="r" b="b"/>
                <a:pathLst>
                  <a:path w="25095" h="519" extrusionOk="0">
                    <a:moveTo>
                      <a:pt x="0" y="0"/>
                    </a:moveTo>
                    <a:lnTo>
                      <a:pt x="0" y="518"/>
                    </a:lnTo>
                    <a:lnTo>
                      <a:pt x="25094" y="518"/>
                    </a:lnTo>
                    <a:lnTo>
                      <a:pt x="250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5"/>
              <p:cNvSpPr/>
              <p:nvPr/>
            </p:nvSpPr>
            <p:spPr>
              <a:xfrm>
                <a:off x="2519695" y="3406890"/>
                <a:ext cx="469822" cy="824109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7832" extrusionOk="0">
                    <a:moveTo>
                      <a:pt x="0" y="0"/>
                    </a:moveTo>
                    <a:lnTo>
                      <a:pt x="0" y="7831"/>
                    </a:lnTo>
                    <a:lnTo>
                      <a:pt x="4465" y="7831"/>
                    </a:lnTo>
                    <a:lnTo>
                      <a:pt x="44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5"/>
              <p:cNvSpPr/>
              <p:nvPr/>
            </p:nvSpPr>
            <p:spPr>
              <a:xfrm>
                <a:off x="2519695" y="3406890"/>
                <a:ext cx="469822" cy="824109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7832" extrusionOk="0">
                    <a:moveTo>
                      <a:pt x="0" y="0"/>
                    </a:moveTo>
                    <a:lnTo>
                      <a:pt x="0" y="7831"/>
                    </a:lnTo>
                    <a:lnTo>
                      <a:pt x="4465" y="7831"/>
                    </a:lnTo>
                    <a:lnTo>
                      <a:pt x="44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5"/>
              <p:cNvSpPr/>
              <p:nvPr/>
            </p:nvSpPr>
            <p:spPr>
              <a:xfrm>
                <a:off x="2519695" y="3406890"/>
                <a:ext cx="469822" cy="824109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7832" extrusionOk="0">
                    <a:moveTo>
                      <a:pt x="0" y="0"/>
                    </a:moveTo>
                    <a:lnTo>
                      <a:pt x="0" y="7831"/>
                    </a:lnTo>
                    <a:lnTo>
                      <a:pt x="4465" y="7831"/>
                    </a:lnTo>
                    <a:lnTo>
                      <a:pt x="446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5"/>
              <p:cNvSpPr/>
              <p:nvPr/>
            </p:nvSpPr>
            <p:spPr>
              <a:xfrm>
                <a:off x="2548526" y="3443718"/>
                <a:ext cx="412160" cy="784019"/>
              </a:xfrm>
              <a:custGeom>
                <a:avLst/>
                <a:gdLst/>
                <a:ahLst/>
                <a:cxnLst/>
                <a:rect l="l" t="t" r="r" b="b"/>
                <a:pathLst>
                  <a:path w="3917" h="7451" extrusionOk="0">
                    <a:moveTo>
                      <a:pt x="1" y="1"/>
                    </a:moveTo>
                    <a:lnTo>
                      <a:pt x="1" y="7451"/>
                    </a:lnTo>
                    <a:lnTo>
                      <a:pt x="3916" y="7451"/>
                    </a:lnTo>
                    <a:lnTo>
                      <a:pt x="391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5"/>
              <p:cNvSpPr/>
              <p:nvPr/>
            </p:nvSpPr>
            <p:spPr>
              <a:xfrm>
                <a:off x="2078809" y="2242909"/>
                <a:ext cx="170041" cy="213393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2028" extrusionOk="0">
                    <a:moveTo>
                      <a:pt x="1" y="1"/>
                    </a:moveTo>
                    <a:lnTo>
                      <a:pt x="1" y="2027"/>
                    </a:lnTo>
                    <a:lnTo>
                      <a:pt x="1616" y="2027"/>
                    </a:lnTo>
                    <a:lnTo>
                      <a:pt x="161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5"/>
              <p:cNvSpPr/>
              <p:nvPr/>
            </p:nvSpPr>
            <p:spPr>
              <a:xfrm>
                <a:off x="1418322" y="2419264"/>
                <a:ext cx="2669411" cy="873880"/>
              </a:xfrm>
              <a:custGeom>
                <a:avLst/>
                <a:gdLst/>
                <a:ahLst/>
                <a:cxnLst/>
                <a:rect l="l" t="t" r="r" b="b"/>
                <a:pathLst>
                  <a:path w="25369" h="8305" extrusionOk="0">
                    <a:moveTo>
                      <a:pt x="4434" y="1"/>
                    </a:moveTo>
                    <a:lnTo>
                      <a:pt x="3946" y="915"/>
                    </a:lnTo>
                    <a:lnTo>
                      <a:pt x="3870" y="1052"/>
                    </a:lnTo>
                    <a:lnTo>
                      <a:pt x="3154" y="2393"/>
                    </a:lnTo>
                    <a:lnTo>
                      <a:pt x="3078" y="2545"/>
                    </a:lnTo>
                    <a:lnTo>
                      <a:pt x="2362" y="3871"/>
                    </a:lnTo>
                    <a:lnTo>
                      <a:pt x="2286" y="4008"/>
                    </a:lnTo>
                    <a:lnTo>
                      <a:pt x="1585" y="5333"/>
                    </a:lnTo>
                    <a:lnTo>
                      <a:pt x="1509" y="5486"/>
                    </a:lnTo>
                    <a:lnTo>
                      <a:pt x="777" y="6827"/>
                    </a:lnTo>
                    <a:lnTo>
                      <a:pt x="701" y="6964"/>
                    </a:lnTo>
                    <a:lnTo>
                      <a:pt x="0" y="8304"/>
                    </a:lnTo>
                    <a:lnTo>
                      <a:pt x="25368" y="8304"/>
                    </a:lnTo>
                    <a:lnTo>
                      <a:pt x="24667" y="6964"/>
                    </a:lnTo>
                    <a:lnTo>
                      <a:pt x="24591" y="6827"/>
                    </a:lnTo>
                    <a:lnTo>
                      <a:pt x="23860" y="5486"/>
                    </a:lnTo>
                    <a:lnTo>
                      <a:pt x="23784" y="5333"/>
                    </a:lnTo>
                    <a:lnTo>
                      <a:pt x="23083" y="4008"/>
                    </a:lnTo>
                    <a:lnTo>
                      <a:pt x="23007" y="3871"/>
                    </a:lnTo>
                    <a:lnTo>
                      <a:pt x="22275" y="2545"/>
                    </a:lnTo>
                    <a:lnTo>
                      <a:pt x="22199" y="2393"/>
                    </a:lnTo>
                    <a:lnTo>
                      <a:pt x="21498" y="1052"/>
                    </a:lnTo>
                    <a:lnTo>
                      <a:pt x="21422" y="915"/>
                    </a:lnTo>
                    <a:lnTo>
                      <a:pt x="2093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5"/>
              <p:cNvSpPr/>
              <p:nvPr/>
            </p:nvSpPr>
            <p:spPr>
              <a:xfrm>
                <a:off x="2101222" y="2210922"/>
                <a:ext cx="9786" cy="3209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5" extrusionOk="0">
                    <a:moveTo>
                      <a:pt x="1" y="0"/>
                    </a:moveTo>
                    <a:lnTo>
                      <a:pt x="1" y="305"/>
                    </a:lnTo>
                    <a:lnTo>
                      <a:pt x="92" y="305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5"/>
              <p:cNvSpPr/>
              <p:nvPr/>
            </p:nvSpPr>
            <p:spPr>
              <a:xfrm>
                <a:off x="2216652" y="2210922"/>
                <a:ext cx="11364" cy="3209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305" extrusionOk="0">
                    <a:moveTo>
                      <a:pt x="1" y="0"/>
                    </a:moveTo>
                    <a:lnTo>
                      <a:pt x="1" y="305"/>
                    </a:lnTo>
                    <a:lnTo>
                      <a:pt x="108" y="305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5"/>
              <p:cNvSpPr/>
              <p:nvPr/>
            </p:nvSpPr>
            <p:spPr>
              <a:xfrm>
                <a:off x="2078809" y="2202925"/>
                <a:ext cx="170041" cy="9681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92" extrusionOk="0">
                    <a:moveTo>
                      <a:pt x="1" y="0"/>
                    </a:moveTo>
                    <a:lnTo>
                      <a:pt x="1" y="91"/>
                    </a:lnTo>
                    <a:lnTo>
                      <a:pt x="1616" y="91"/>
                    </a:lnTo>
                    <a:lnTo>
                      <a:pt x="161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5"/>
              <p:cNvSpPr/>
              <p:nvPr/>
            </p:nvSpPr>
            <p:spPr>
              <a:xfrm>
                <a:off x="1804702" y="3406890"/>
                <a:ext cx="415316" cy="487394"/>
              </a:xfrm>
              <a:custGeom>
                <a:avLst/>
                <a:gdLst/>
                <a:ahLst/>
                <a:cxnLst/>
                <a:rect l="l" t="t" r="r" b="b"/>
                <a:pathLst>
                  <a:path w="3947" h="4632" extrusionOk="0">
                    <a:moveTo>
                      <a:pt x="0" y="0"/>
                    </a:moveTo>
                    <a:lnTo>
                      <a:pt x="0" y="4632"/>
                    </a:lnTo>
                    <a:lnTo>
                      <a:pt x="3946" y="4632"/>
                    </a:lnTo>
                    <a:lnTo>
                      <a:pt x="394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5"/>
              <p:cNvSpPr/>
              <p:nvPr/>
            </p:nvSpPr>
            <p:spPr>
              <a:xfrm>
                <a:off x="1804702" y="3408468"/>
                <a:ext cx="333558" cy="484238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4602" extrusionOk="0">
                    <a:moveTo>
                      <a:pt x="1691" y="0"/>
                    </a:moveTo>
                    <a:lnTo>
                      <a:pt x="0" y="2926"/>
                    </a:lnTo>
                    <a:lnTo>
                      <a:pt x="0" y="4602"/>
                    </a:lnTo>
                    <a:lnTo>
                      <a:pt x="503" y="4602"/>
                    </a:lnTo>
                    <a:lnTo>
                      <a:pt x="31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5"/>
              <p:cNvSpPr/>
              <p:nvPr/>
            </p:nvSpPr>
            <p:spPr>
              <a:xfrm>
                <a:off x="1953804" y="3432459"/>
                <a:ext cx="266215" cy="460247"/>
              </a:xfrm>
              <a:custGeom>
                <a:avLst/>
                <a:gdLst/>
                <a:ahLst/>
                <a:cxnLst/>
                <a:rect l="l" t="t" r="r" b="b"/>
                <a:pathLst>
                  <a:path w="2530" h="4374" extrusionOk="0">
                    <a:moveTo>
                      <a:pt x="2529" y="1"/>
                    </a:moveTo>
                    <a:lnTo>
                      <a:pt x="0" y="4374"/>
                    </a:lnTo>
                    <a:lnTo>
                      <a:pt x="1874" y="4374"/>
                    </a:lnTo>
                    <a:lnTo>
                      <a:pt x="2529" y="3246"/>
                    </a:lnTo>
                    <a:lnTo>
                      <a:pt x="25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5"/>
              <p:cNvSpPr/>
              <p:nvPr/>
            </p:nvSpPr>
            <p:spPr>
              <a:xfrm>
                <a:off x="3273199" y="3445296"/>
                <a:ext cx="415316" cy="487500"/>
              </a:xfrm>
              <a:custGeom>
                <a:avLst/>
                <a:gdLst/>
                <a:ahLst/>
                <a:cxnLst/>
                <a:rect l="l" t="t" r="r" b="b"/>
                <a:pathLst>
                  <a:path w="3947" h="4633" extrusionOk="0">
                    <a:moveTo>
                      <a:pt x="0" y="1"/>
                    </a:moveTo>
                    <a:lnTo>
                      <a:pt x="0" y="4633"/>
                    </a:lnTo>
                    <a:lnTo>
                      <a:pt x="3946" y="4633"/>
                    </a:lnTo>
                    <a:lnTo>
                      <a:pt x="394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5"/>
              <p:cNvSpPr/>
              <p:nvPr/>
            </p:nvSpPr>
            <p:spPr>
              <a:xfrm>
                <a:off x="3273199" y="3445296"/>
                <a:ext cx="333558" cy="487500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4633" extrusionOk="0">
                    <a:moveTo>
                      <a:pt x="1707" y="1"/>
                    </a:moveTo>
                    <a:lnTo>
                      <a:pt x="0" y="2957"/>
                    </a:lnTo>
                    <a:lnTo>
                      <a:pt x="0" y="4633"/>
                    </a:lnTo>
                    <a:lnTo>
                      <a:pt x="503" y="4633"/>
                    </a:lnTo>
                    <a:lnTo>
                      <a:pt x="316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5"/>
              <p:cNvSpPr/>
              <p:nvPr/>
            </p:nvSpPr>
            <p:spPr>
              <a:xfrm>
                <a:off x="3422300" y="3472549"/>
                <a:ext cx="266215" cy="460247"/>
              </a:xfrm>
              <a:custGeom>
                <a:avLst/>
                <a:gdLst/>
                <a:ahLst/>
                <a:cxnLst/>
                <a:rect l="l" t="t" r="r" b="b"/>
                <a:pathLst>
                  <a:path w="2530" h="4374" extrusionOk="0">
                    <a:moveTo>
                      <a:pt x="2529" y="1"/>
                    </a:moveTo>
                    <a:lnTo>
                      <a:pt x="0" y="4374"/>
                    </a:lnTo>
                    <a:lnTo>
                      <a:pt x="1890" y="4374"/>
                    </a:lnTo>
                    <a:lnTo>
                      <a:pt x="2529" y="3246"/>
                    </a:lnTo>
                    <a:lnTo>
                      <a:pt x="25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5"/>
              <p:cNvSpPr/>
              <p:nvPr/>
            </p:nvSpPr>
            <p:spPr>
              <a:xfrm>
                <a:off x="1771031" y="3373218"/>
                <a:ext cx="1947894" cy="591671"/>
              </a:xfrm>
              <a:custGeom>
                <a:avLst/>
                <a:gdLst/>
                <a:ahLst/>
                <a:cxnLst/>
                <a:rect l="l" t="t" r="r" b="b"/>
                <a:pathLst>
                  <a:path w="18512" h="5623" extrusionOk="0">
                    <a:moveTo>
                      <a:pt x="3946" y="610"/>
                    </a:moveTo>
                    <a:lnTo>
                      <a:pt x="3946" y="1676"/>
                    </a:lnTo>
                    <a:lnTo>
                      <a:pt x="610" y="1676"/>
                    </a:lnTo>
                    <a:lnTo>
                      <a:pt x="610" y="610"/>
                    </a:lnTo>
                    <a:close/>
                    <a:moveTo>
                      <a:pt x="17902" y="975"/>
                    </a:moveTo>
                    <a:lnTo>
                      <a:pt x="17902" y="2042"/>
                    </a:lnTo>
                    <a:lnTo>
                      <a:pt x="14566" y="2042"/>
                    </a:lnTo>
                    <a:lnTo>
                      <a:pt x="14566" y="975"/>
                    </a:lnTo>
                    <a:close/>
                    <a:moveTo>
                      <a:pt x="3946" y="2286"/>
                    </a:moveTo>
                    <a:lnTo>
                      <a:pt x="3946" y="4632"/>
                    </a:lnTo>
                    <a:lnTo>
                      <a:pt x="610" y="4632"/>
                    </a:lnTo>
                    <a:lnTo>
                      <a:pt x="610" y="2286"/>
                    </a:lnTo>
                    <a:close/>
                    <a:moveTo>
                      <a:pt x="17902" y="2651"/>
                    </a:moveTo>
                    <a:lnTo>
                      <a:pt x="17902" y="4998"/>
                    </a:lnTo>
                    <a:lnTo>
                      <a:pt x="14566" y="4998"/>
                    </a:lnTo>
                    <a:lnTo>
                      <a:pt x="14566" y="2651"/>
                    </a:lnTo>
                    <a:close/>
                    <a:moveTo>
                      <a:pt x="0" y="0"/>
                    </a:moveTo>
                    <a:lnTo>
                      <a:pt x="0" y="5241"/>
                    </a:lnTo>
                    <a:lnTo>
                      <a:pt x="4541" y="5241"/>
                    </a:lnTo>
                    <a:lnTo>
                      <a:pt x="4541" y="0"/>
                    </a:lnTo>
                    <a:close/>
                    <a:moveTo>
                      <a:pt x="13956" y="381"/>
                    </a:moveTo>
                    <a:lnTo>
                      <a:pt x="13956" y="5622"/>
                    </a:lnTo>
                    <a:lnTo>
                      <a:pt x="18512" y="5622"/>
                    </a:lnTo>
                    <a:lnTo>
                      <a:pt x="18512" y="38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5"/>
              <p:cNvSpPr/>
              <p:nvPr/>
            </p:nvSpPr>
            <p:spPr>
              <a:xfrm>
                <a:off x="2415524" y="4278981"/>
                <a:ext cx="675008" cy="235805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2241" extrusionOk="0">
                    <a:moveTo>
                      <a:pt x="640" y="1"/>
                    </a:moveTo>
                    <a:lnTo>
                      <a:pt x="640" y="793"/>
                    </a:lnTo>
                    <a:lnTo>
                      <a:pt x="5790" y="793"/>
                    </a:lnTo>
                    <a:lnTo>
                      <a:pt x="5790" y="1"/>
                    </a:lnTo>
                    <a:close/>
                    <a:moveTo>
                      <a:pt x="0" y="1280"/>
                    </a:moveTo>
                    <a:lnTo>
                      <a:pt x="0" y="2240"/>
                    </a:lnTo>
                    <a:lnTo>
                      <a:pt x="6414" y="2240"/>
                    </a:lnTo>
                    <a:lnTo>
                      <a:pt x="6414" y="128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5"/>
              <p:cNvSpPr/>
              <p:nvPr/>
            </p:nvSpPr>
            <p:spPr>
              <a:xfrm>
                <a:off x="2415524" y="4322228"/>
                <a:ext cx="675008" cy="89966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855" extrusionOk="0">
                    <a:moveTo>
                      <a:pt x="610" y="1"/>
                    </a:moveTo>
                    <a:lnTo>
                      <a:pt x="0" y="854"/>
                    </a:lnTo>
                    <a:lnTo>
                      <a:pt x="6414" y="854"/>
                    </a:lnTo>
                    <a:lnTo>
                      <a:pt x="58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5"/>
              <p:cNvSpPr/>
              <p:nvPr/>
            </p:nvSpPr>
            <p:spPr>
              <a:xfrm>
                <a:off x="2484445" y="4229315"/>
                <a:ext cx="540322" cy="49771"/>
              </a:xfrm>
              <a:custGeom>
                <a:avLst/>
                <a:gdLst/>
                <a:ahLst/>
                <a:cxnLst/>
                <a:rect l="l" t="t" r="r" b="b"/>
                <a:pathLst>
                  <a:path w="5135" h="473" extrusionOk="0">
                    <a:moveTo>
                      <a:pt x="366" y="0"/>
                    </a:moveTo>
                    <a:lnTo>
                      <a:pt x="0" y="473"/>
                    </a:lnTo>
                    <a:lnTo>
                      <a:pt x="5135" y="473"/>
                    </a:lnTo>
                    <a:lnTo>
                      <a:pt x="475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39" name="Google Shape;839;p5"/>
              <p:cNvGrpSpPr/>
              <p:nvPr/>
            </p:nvGrpSpPr>
            <p:grpSpPr>
              <a:xfrm>
                <a:off x="3131026" y="2563567"/>
                <a:ext cx="557488" cy="529216"/>
                <a:chOff x="1115825" y="2669150"/>
                <a:chExt cx="162123" cy="153901"/>
              </a:xfrm>
            </p:grpSpPr>
            <p:sp>
              <p:nvSpPr>
                <p:cNvPr id="840" name="Google Shape;840;p5"/>
                <p:cNvSpPr/>
                <p:nvPr/>
              </p:nvSpPr>
              <p:spPr>
                <a:xfrm>
                  <a:off x="1124048" y="2715317"/>
                  <a:ext cx="153900" cy="107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7" h="2987" extrusionOk="0">
                      <a:moveTo>
                        <a:pt x="1" y="0"/>
                      </a:moveTo>
                      <a:lnTo>
                        <a:pt x="1281" y="2987"/>
                      </a:lnTo>
                      <a:lnTo>
                        <a:pt x="4267" y="2987"/>
                      </a:lnTo>
                      <a:lnTo>
                        <a:pt x="2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1" name="Google Shape;841;p5"/>
                <p:cNvSpPr/>
                <p:nvPr/>
              </p:nvSpPr>
              <p:spPr>
                <a:xfrm>
                  <a:off x="1128448" y="2718059"/>
                  <a:ext cx="145136" cy="1017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4" h="2820" extrusionOk="0">
                      <a:moveTo>
                        <a:pt x="1" y="1"/>
                      </a:moveTo>
                      <a:lnTo>
                        <a:pt x="1204" y="2819"/>
                      </a:lnTo>
                      <a:lnTo>
                        <a:pt x="4023" y="2819"/>
                      </a:lnTo>
                      <a:lnTo>
                        <a:pt x="2698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2" name="Google Shape;842;p5"/>
                <p:cNvSpPr/>
                <p:nvPr/>
              </p:nvSpPr>
              <p:spPr>
                <a:xfrm>
                  <a:off x="1136166" y="2722459"/>
                  <a:ext cx="129699" cy="939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6" h="2606" extrusionOk="0">
                      <a:moveTo>
                        <a:pt x="46" y="1"/>
                      </a:moveTo>
                      <a:lnTo>
                        <a:pt x="0" y="122"/>
                      </a:lnTo>
                      <a:lnTo>
                        <a:pt x="168" y="503"/>
                      </a:lnTo>
                      <a:cubicBezTo>
                        <a:pt x="229" y="534"/>
                        <a:pt x="259" y="580"/>
                        <a:pt x="335" y="625"/>
                      </a:cubicBezTo>
                      <a:lnTo>
                        <a:pt x="716" y="625"/>
                      </a:lnTo>
                      <a:lnTo>
                        <a:pt x="777" y="503"/>
                      </a:lnTo>
                      <a:lnTo>
                        <a:pt x="610" y="122"/>
                      </a:lnTo>
                      <a:cubicBezTo>
                        <a:pt x="549" y="92"/>
                        <a:pt x="503" y="46"/>
                        <a:pt x="427" y="1"/>
                      </a:cubicBezTo>
                      <a:close/>
                      <a:moveTo>
                        <a:pt x="670" y="1"/>
                      </a:moveTo>
                      <a:lnTo>
                        <a:pt x="625" y="122"/>
                      </a:lnTo>
                      <a:lnTo>
                        <a:pt x="792" y="503"/>
                      </a:lnTo>
                      <a:cubicBezTo>
                        <a:pt x="869" y="549"/>
                        <a:pt x="914" y="580"/>
                        <a:pt x="960" y="625"/>
                      </a:cubicBezTo>
                      <a:lnTo>
                        <a:pt x="1341" y="625"/>
                      </a:lnTo>
                      <a:lnTo>
                        <a:pt x="1402" y="503"/>
                      </a:lnTo>
                      <a:lnTo>
                        <a:pt x="1234" y="122"/>
                      </a:lnTo>
                      <a:cubicBezTo>
                        <a:pt x="1173" y="92"/>
                        <a:pt x="1143" y="46"/>
                        <a:pt x="1051" y="1"/>
                      </a:cubicBezTo>
                      <a:close/>
                      <a:moveTo>
                        <a:pt x="1310" y="1"/>
                      </a:moveTo>
                      <a:lnTo>
                        <a:pt x="1249" y="122"/>
                      </a:lnTo>
                      <a:lnTo>
                        <a:pt x="1417" y="503"/>
                      </a:lnTo>
                      <a:cubicBezTo>
                        <a:pt x="1493" y="549"/>
                        <a:pt x="1539" y="580"/>
                        <a:pt x="1600" y="625"/>
                      </a:cubicBezTo>
                      <a:lnTo>
                        <a:pt x="1981" y="625"/>
                      </a:lnTo>
                      <a:lnTo>
                        <a:pt x="2026" y="503"/>
                      </a:lnTo>
                      <a:lnTo>
                        <a:pt x="1859" y="122"/>
                      </a:lnTo>
                      <a:cubicBezTo>
                        <a:pt x="1798" y="92"/>
                        <a:pt x="1767" y="46"/>
                        <a:pt x="1691" y="1"/>
                      </a:cubicBezTo>
                      <a:close/>
                      <a:moveTo>
                        <a:pt x="1935" y="1"/>
                      </a:moveTo>
                      <a:lnTo>
                        <a:pt x="1874" y="122"/>
                      </a:lnTo>
                      <a:lnTo>
                        <a:pt x="2057" y="503"/>
                      </a:lnTo>
                      <a:cubicBezTo>
                        <a:pt x="2133" y="549"/>
                        <a:pt x="2164" y="580"/>
                        <a:pt x="2225" y="625"/>
                      </a:cubicBezTo>
                      <a:lnTo>
                        <a:pt x="2605" y="625"/>
                      </a:lnTo>
                      <a:lnTo>
                        <a:pt x="2666" y="503"/>
                      </a:lnTo>
                      <a:lnTo>
                        <a:pt x="2484" y="122"/>
                      </a:lnTo>
                      <a:cubicBezTo>
                        <a:pt x="2438" y="92"/>
                        <a:pt x="2392" y="46"/>
                        <a:pt x="2316" y="1"/>
                      </a:cubicBezTo>
                      <a:close/>
                      <a:moveTo>
                        <a:pt x="335" y="640"/>
                      </a:moveTo>
                      <a:lnTo>
                        <a:pt x="274" y="747"/>
                      </a:lnTo>
                      <a:lnTo>
                        <a:pt x="457" y="1158"/>
                      </a:lnTo>
                      <a:cubicBezTo>
                        <a:pt x="503" y="1189"/>
                        <a:pt x="549" y="1235"/>
                        <a:pt x="625" y="1265"/>
                      </a:cubicBezTo>
                      <a:lnTo>
                        <a:pt x="1006" y="1265"/>
                      </a:lnTo>
                      <a:lnTo>
                        <a:pt x="1067" y="1158"/>
                      </a:lnTo>
                      <a:lnTo>
                        <a:pt x="884" y="747"/>
                      </a:lnTo>
                      <a:cubicBezTo>
                        <a:pt x="838" y="717"/>
                        <a:pt x="792" y="671"/>
                        <a:pt x="716" y="640"/>
                      </a:cubicBezTo>
                      <a:close/>
                      <a:moveTo>
                        <a:pt x="990" y="640"/>
                      </a:moveTo>
                      <a:lnTo>
                        <a:pt x="929" y="747"/>
                      </a:lnTo>
                      <a:lnTo>
                        <a:pt x="1097" y="1158"/>
                      </a:lnTo>
                      <a:cubicBezTo>
                        <a:pt x="1158" y="1189"/>
                        <a:pt x="1188" y="1235"/>
                        <a:pt x="1265" y="1265"/>
                      </a:cubicBezTo>
                      <a:lnTo>
                        <a:pt x="1646" y="1265"/>
                      </a:lnTo>
                      <a:lnTo>
                        <a:pt x="1706" y="1158"/>
                      </a:lnTo>
                      <a:cubicBezTo>
                        <a:pt x="1783" y="1189"/>
                        <a:pt x="1828" y="1235"/>
                        <a:pt x="1874" y="1265"/>
                      </a:cubicBezTo>
                      <a:lnTo>
                        <a:pt x="2255" y="1265"/>
                      </a:lnTo>
                      <a:lnTo>
                        <a:pt x="2316" y="1158"/>
                      </a:lnTo>
                      <a:lnTo>
                        <a:pt x="2148" y="747"/>
                      </a:lnTo>
                      <a:cubicBezTo>
                        <a:pt x="2087" y="717"/>
                        <a:pt x="2057" y="671"/>
                        <a:pt x="1981" y="640"/>
                      </a:cubicBezTo>
                      <a:lnTo>
                        <a:pt x="1600" y="640"/>
                      </a:lnTo>
                      <a:lnTo>
                        <a:pt x="1539" y="747"/>
                      </a:lnTo>
                      <a:cubicBezTo>
                        <a:pt x="1463" y="717"/>
                        <a:pt x="1417" y="671"/>
                        <a:pt x="1371" y="640"/>
                      </a:cubicBezTo>
                      <a:close/>
                      <a:moveTo>
                        <a:pt x="2240" y="640"/>
                      </a:moveTo>
                      <a:lnTo>
                        <a:pt x="2179" y="747"/>
                      </a:lnTo>
                      <a:lnTo>
                        <a:pt x="2362" y="1158"/>
                      </a:lnTo>
                      <a:cubicBezTo>
                        <a:pt x="2407" y="1189"/>
                        <a:pt x="2453" y="1235"/>
                        <a:pt x="2529" y="1265"/>
                      </a:cubicBezTo>
                      <a:lnTo>
                        <a:pt x="2910" y="1265"/>
                      </a:lnTo>
                      <a:lnTo>
                        <a:pt x="2971" y="1158"/>
                      </a:lnTo>
                      <a:lnTo>
                        <a:pt x="2773" y="747"/>
                      </a:lnTo>
                      <a:cubicBezTo>
                        <a:pt x="2712" y="717"/>
                        <a:pt x="2682" y="671"/>
                        <a:pt x="2605" y="640"/>
                      </a:cubicBezTo>
                      <a:close/>
                      <a:moveTo>
                        <a:pt x="625" y="1280"/>
                      </a:moveTo>
                      <a:lnTo>
                        <a:pt x="564" y="1402"/>
                      </a:lnTo>
                      <a:lnTo>
                        <a:pt x="731" y="1798"/>
                      </a:lnTo>
                      <a:cubicBezTo>
                        <a:pt x="792" y="1829"/>
                        <a:pt x="838" y="1875"/>
                        <a:pt x="914" y="1920"/>
                      </a:cubicBezTo>
                      <a:lnTo>
                        <a:pt x="1295" y="1920"/>
                      </a:lnTo>
                      <a:lnTo>
                        <a:pt x="1341" y="1798"/>
                      </a:lnTo>
                      <a:lnTo>
                        <a:pt x="1173" y="1402"/>
                      </a:lnTo>
                      <a:cubicBezTo>
                        <a:pt x="1112" y="1357"/>
                        <a:pt x="1082" y="1326"/>
                        <a:pt x="1006" y="1280"/>
                      </a:cubicBezTo>
                      <a:close/>
                      <a:moveTo>
                        <a:pt x="1265" y="1280"/>
                      </a:moveTo>
                      <a:lnTo>
                        <a:pt x="1204" y="1402"/>
                      </a:lnTo>
                      <a:lnTo>
                        <a:pt x="1387" y="1798"/>
                      </a:lnTo>
                      <a:cubicBezTo>
                        <a:pt x="1432" y="1859"/>
                        <a:pt x="1463" y="1875"/>
                        <a:pt x="1539" y="1920"/>
                      </a:cubicBezTo>
                      <a:lnTo>
                        <a:pt x="1935" y="1920"/>
                      </a:lnTo>
                      <a:lnTo>
                        <a:pt x="1996" y="1798"/>
                      </a:lnTo>
                      <a:lnTo>
                        <a:pt x="1828" y="1402"/>
                      </a:lnTo>
                      <a:cubicBezTo>
                        <a:pt x="1767" y="1357"/>
                        <a:pt x="1722" y="1326"/>
                        <a:pt x="1646" y="1280"/>
                      </a:cubicBezTo>
                      <a:close/>
                      <a:moveTo>
                        <a:pt x="1905" y="1280"/>
                      </a:moveTo>
                      <a:lnTo>
                        <a:pt x="1844" y="1402"/>
                      </a:lnTo>
                      <a:lnTo>
                        <a:pt x="2011" y="1798"/>
                      </a:lnTo>
                      <a:cubicBezTo>
                        <a:pt x="2072" y="1859"/>
                        <a:pt x="2103" y="1875"/>
                        <a:pt x="2179" y="1920"/>
                      </a:cubicBezTo>
                      <a:lnTo>
                        <a:pt x="2590" y="1920"/>
                      </a:lnTo>
                      <a:lnTo>
                        <a:pt x="2636" y="1798"/>
                      </a:lnTo>
                      <a:lnTo>
                        <a:pt x="2453" y="1402"/>
                      </a:lnTo>
                      <a:cubicBezTo>
                        <a:pt x="2392" y="1357"/>
                        <a:pt x="2362" y="1326"/>
                        <a:pt x="2285" y="1280"/>
                      </a:cubicBezTo>
                      <a:close/>
                      <a:moveTo>
                        <a:pt x="2529" y="1280"/>
                      </a:moveTo>
                      <a:lnTo>
                        <a:pt x="2468" y="1402"/>
                      </a:lnTo>
                      <a:lnTo>
                        <a:pt x="2666" y="1798"/>
                      </a:lnTo>
                      <a:cubicBezTo>
                        <a:pt x="2712" y="1844"/>
                        <a:pt x="2758" y="1875"/>
                        <a:pt x="2834" y="1920"/>
                      </a:cubicBezTo>
                      <a:lnTo>
                        <a:pt x="3230" y="1920"/>
                      </a:lnTo>
                      <a:lnTo>
                        <a:pt x="3291" y="1798"/>
                      </a:lnTo>
                      <a:lnTo>
                        <a:pt x="3093" y="1402"/>
                      </a:lnTo>
                      <a:cubicBezTo>
                        <a:pt x="3047" y="1357"/>
                        <a:pt x="3002" y="1326"/>
                        <a:pt x="2925" y="1280"/>
                      </a:cubicBezTo>
                      <a:close/>
                      <a:moveTo>
                        <a:pt x="884" y="1936"/>
                      </a:moveTo>
                      <a:lnTo>
                        <a:pt x="838" y="2042"/>
                      </a:lnTo>
                      <a:lnTo>
                        <a:pt x="1006" y="2469"/>
                      </a:lnTo>
                      <a:cubicBezTo>
                        <a:pt x="1067" y="2499"/>
                        <a:pt x="1097" y="2545"/>
                        <a:pt x="1173" y="2575"/>
                      </a:cubicBezTo>
                      <a:lnTo>
                        <a:pt x="1569" y="2575"/>
                      </a:lnTo>
                      <a:lnTo>
                        <a:pt x="1630" y="2469"/>
                      </a:lnTo>
                      <a:lnTo>
                        <a:pt x="1463" y="2042"/>
                      </a:lnTo>
                      <a:cubicBezTo>
                        <a:pt x="1402" y="2012"/>
                        <a:pt x="1371" y="1996"/>
                        <a:pt x="1295" y="1936"/>
                      </a:cubicBezTo>
                      <a:close/>
                      <a:moveTo>
                        <a:pt x="1539" y="1936"/>
                      </a:moveTo>
                      <a:lnTo>
                        <a:pt x="1478" y="2042"/>
                      </a:lnTo>
                      <a:lnTo>
                        <a:pt x="1646" y="2469"/>
                      </a:lnTo>
                      <a:cubicBezTo>
                        <a:pt x="1706" y="2499"/>
                        <a:pt x="1752" y="2545"/>
                        <a:pt x="1828" y="2575"/>
                      </a:cubicBezTo>
                      <a:lnTo>
                        <a:pt x="2225" y="2575"/>
                      </a:lnTo>
                      <a:lnTo>
                        <a:pt x="2285" y="2469"/>
                      </a:lnTo>
                      <a:lnTo>
                        <a:pt x="2087" y="2042"/>
                      </a:lnTo>
                      <a:cubicBezTo>
                        <a:pt x="2026" y="2012"/>
                        <a:pt x="1996" y="1996"/>
                        <a:pt x="1935" y="1936"/>
                      </a:cubicBezTo>
                      <a:close/>
                      <a:moveTo>
                        <a:pt x="2179" y="1936"/>
                      </a:moveTo>
                      <a:lnTo>
                        <a:pt x="2133" y="2042"/>
                      </a:lnTo>
                      <a:lnTo>
                        <a:pt x="2316" y="2469"/>
                      </a:lnTo>
                      <a:cubicBezTo>
                        <a:pt x="2377" y="2499"/>
                        <a:pt x="2407" y="2545"/>
                        <a:pt x="2484" y="2575"/>
                      </a:cubicBezTo>
                      <a:lnTo>
                        <a:pt x="2895" y="2575"/>
                      </a:lnTo>
                      <a:lnTo>
                        <a:pt x="2941" y="2469"/>
                      </a:lnTo>
                      <a:lnTo>
                        <a:pt x="2758" y="2042"/>
                      </a:lnTo>
                      <a:cubicBezTo>
                        <a:pt x="2682" y="2012"/>
                        <a:pt x="2636" y="1996"/>
                        <a:pt x="2590" y="1936"/>
                      </a:cubicBezTo>
                      <a:close/>
                      <a:moveTo>
                        <a:pt x="2834" y="1951"/>
                      </a:moveTo>
                      <a:lnTo>
                        <a:pt x="2773" y="2073"/>
                      </a:lnTo>
                      <a:lnTo>
                        <a:pt x="2971" y="2484"/>
                      </a:lnTo>
                      <a:cubicBezTo>
                        <a:pt x="3047" y="2530"/>
                        <a:pt x="3078" y="2560"/>
                        <a:pt x="3139" y="2606"/>
                      </a:cubicBezTo>
                      <a:lnTo>
                        <a:pt x="3535" y="2606"/>
                      </a:lnTo>
                      <a:lnTo>
                        <a:pt x="3596" y="2484"/>
                      </a:lnTo>
                      <a:lnTo>
                        <a:pt x="3398" y="2073"/>
                      </a:lnTo>
                      <a:cubicBezTo>
                        <a:pt x="3322" y="2027"/>
                        <a:pt x="3306" y="1996"/>
                        <a:pt x="3230" y="195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3" name="Google Shape;843;p5"/>
                <p:cNvSpPr/>
                <p:nvPr/>
              </p:nvSpPr>
              <p:spPr>
                <a:xfrm>
                  <a:off x="1129566" y="2671891"/>
                  <a:ext cx="119275" cy="462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" h="1281" extrusionOk="0">
                      <a:moveTo>
                        <a:pt x="0" y="1"/>
                      </a:moveTo>
                      <a:lnTo>
                        <a:pt x="0" y="1281"/>
                      </a:lnTo>
                      <a:lnTo>
                        <a:pt x="2941" y="1281"/>
                      </a:lnTo>
                      <a:cubicBezTo>
                        <a:pt x="3154" y="1281"/>
                        <a:pt x="3306" y="991"/>
                        <a:pt x="3306" y="626"/>
                      </a:cubicBezTo>
                      <a:cubicBezTo>
                        <a:pt x="3276" y="290"/>
                        <a:pt x="3124" y="1"/>
                        <a:pt x="2926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4" name="Google Shape;844;p5"/>
                <p:cNvSpPr/>
                <p:nvPr/>
              </p:nvSpPr>
              <p:spPr>
                <a:xfrm>
                  <a:off x="1115825" y="2669150"/>
                  <a:ext cx="106652" cy="494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7" h="1372" extrusionOk="0">
                      <a:moveTo>
                        <a:pt x="366" y="77"/>
                      </a:moveTo>
                      <a:cubicBezTo>
                        <a:pt x="153" y="77"/>
                        <a:pt x="0" y="351"/>
                        <a:pt x="0" y="686"/>
                      </a:cubicBezTo>
                      <a:cubicBezTo>
                        <a:pt x="0" y="1037"/>
                        <a:pt x="183" y="1296"/>
                        <a:pt x="366" y="1296"/>
                      </a:cubicBezTo>
                      <a:cubicBezTo>
                        <a:pt x="579" y="1296"/>
                        <a:pt x="732" y="1037"/>
                        <a:pt x="732" y="686"/>
                      </a:cubicBezTo>
                      <a:cubicBezTo>
                        <a:pt x="732" y="366"/>
                        <a:pt x="564" y="77"/>
                        <a:pt x="366" y="77"/>
                      </a:cubicBezTo>
                      <a:close/>
                      <a:moveTo>
                        <a:pt x="1417" y="1"/>
                      </a:moveTo>
                      <a:cubicBezTo>
                        <a:pt x="1372" y="1"/>
                        <a:pt x="1341" y="46"/>
                        <a:pt x="1341" y="77"/>
                      </a:cubicBezTo>
                      <a:cubicBezTo>
                        <a:pt x="1341" y="107"/>
                        <a:pt x="1372" y="153"/>
                        <a:pt x="1417" y="153"/>
                      </a:cubicBezTo>
                      <a:cubicBezTo>
                        <a:pt x="1570" y="153"/>
                        <a:pt x="1707" y="397"/>
                        <a:pt x="1707" y="686"/>
                      </a:cubicBezTo>
                      <a:cubicBezTo>
                        <a:pt x="1707" y="976"/>
                        <a:pt x="1570" y="1220"/>
                        <a:pt x="1417" y="1220"/>
                      </a:cubicBezTo>
                      <a:cubicBezTo>
                        <a:pt x="1372" y="1220"/>
                        <a:pt x="1341" y="1250"/>
                        <a:pt x="1341" y="1296"/>
                      </a:cubicBezTo>
                      <a:cubicBezTo>
                        <a:pt x="1341" y="1326"/>
                        <a:pt x="1372" y="1372"/>
                        <a:pt x="1417" y="1372"/>
                      </a:cubicBezTo>
                      <a:cubicBezTo>
                        <a:pt x="1661" y="1372"/>
                        <a:pt x="1874" y="1067"/>
                        <a:pt x="1874" y="686"/>
                      </a:cubicBezTo>
                      <a:cubicBezTo>
                        <a:pt x="1874" y="305"/>
                        <a:pt x="1676" y="1"/>
                        <a:pt x="1417" y="1"/>
                      </a:cubicBezTo>
                      <a:close/>
                      <a:moveTo>
                        <a:pt x="2499" y="1"/>
                      </a:moveTo>
                      <a:cubicBezTo>
                        <a:pt x="2469" y="1"/>
                        <a:pt x="2423" y="46"/>
                        <a:pt x="2423" y="77"/>
                      </a:cubicBezTo>
                      <a:cubicBezTo>
                        <a:pt x="2423" y="107"/>
                        <a:pt x="2469" y="153"/>
                        <a:pt x="2499" y="153"/>
                      </a:cubicBezTo>
                      <a:cubicBezTo>
                        <a:pt x="2651" y="153"/>
                        <a:pt x="2789" y="397"/>
                        <a:pt x="2789" y="686"/>
                      </a:cubicBezTo>
                      <a:cubicBezTo>
                        <a:pt x="2789" y="976"/>
                        <a:pt x="2651" y="1220"/>
                        <a:pt x="2499" y="1220"/>
                      </a:cubicBezTo>
                      <a:cubicBezTo>
                        <a:pt x="2469" y="1220"/>
                        <a:pt x="2423" y="1250"/>
                        <a:pt x="2423" y="1296"/>
                      </a:cubicBezTo>
                      <a:cubicBezTo>
                        <a:pt x="2423" y="1326"/>
                        <a:pt x="2469" y="1372"/>
                        <a:pt x="2499" y="1372"/>
                      </a:cubicBezTo>
                      <a:cubicBezTo>
                        <a:pt x="2743" y="1372"/>
                        <a:pt x="2956" y="1067"/>
                        <a:pt x="2956" y="686"/>
                      </a:cubicBezTo>
                      <a:cubicBezTo>
                        <a:pt x="2956" y="305"/>
                        <a:pt x="2773" y="1"/>
                        <a:pt x="249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45" name="Google Shape;845;p5"/>
              <p:cNvGrpSpPr/>
              <p:nvPr/>
            </p:nvGrpSpPr>
            <p:grpSpPr>
              <a:xfrm>
                <a:off x="2614537" y="2563567"/>
                <a:ext cx="557488" cy="529216"/>
                <a:chOff x="1115825" y="2669150"/>
                <a:chExt cx="162123" cy="153901"/>
              </a:xfrm>
            </p:grpSpPr>
            <p:sp>
              <p:nvSpPr>
                <p:cNvPr id="846" name="Google Shape;846;p5"/>
                <p:cNvSpPr/>
                <p:nvPr/>
              </p:nvSpPr>
              <p:spPr>
                <a:xfrm>
                  <a:off x="1124048" y="2715317"/>
                  <a:ext cx="153900" cy="107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7" h="2987" extrusionOk="0">
                      <a:moveTo>
                        <a:pt x="1" y="0"/>
                      </a:moveTo>
                      <a:lnTo>
                        <a:pt x="1281" y="2987"/>
                      </a:lnTo>
                      <a:lnTo>
                        <a:pt x="4267" y="2987"/>
                      </a:lnTo>
                      <a:lnTo>
                        <a:pt x="2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Google Shape;847;p5"/>
                <p:cNvSpPr/>
                <p:nvPr/>
              </p:nvSpPr>
              <p:spPr>
                <a:xfrm>
                  <a:off x="1128448" y="2718059"/>
                  <a:ext cx="145136" cy="1017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4" h="2820" extrusionOk="0">
                      <a:moveTo>
                        <a:pt x="1" y="1"/>
                      </a:moveTo>
                      <a:lnTo>
                        <a:pt x="1204" y="2819"/>
                      </a:lnTo>
                      <a:lnTo>
                        <a:pt x="4023" y="2819"/>
                      </a:lnTo>
                      <a:lnTo>
                        <a:pt x="2698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8" name="Google Shape;848;p5"/>
                <p:cNvSpPr/>
                <p:nvPr/>
              </p:nvSpPr>
              <p:spPr>
                <a:xfrm>
                  <a:off x="1136166" y="2722459"/>
                  <a:ext cx="129699" cy="939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6" h="2606" extrusionOk="0">
                      <a:moveTo>
                        <a:pt x="46" y="1"/>
                      </a:moveTo>
                      <a:lnTo>
                        <a:pt x="0" y="122"/>
                      </a:lnTo>
                      <a:lnTo>
                        <a:pt x="168" y="503"/>
                      </a:lnTo>
                      <a:cubicBezTo>
                        <a:pt x="229" y="534"/>
                        <a:pt x="259" y="580"/>
                        <a:pt x="335" y="625"/>
                      </a:cubicBezTo>
                      <a:lnTo>
                        <a:pt x="716" y="625"/>
                      </a:lnTo>
                      <a:lnTo>
                        <a:pt x="777" y="503"/>
                      </a:lnTo>
                      <a:lnTo>
                        <a:pt x="610" y="122"/>
                      </a:lnTo>
                      <a:cubicBezTo>
                        <a:pt x="549" y="92"/>
                        <a:pt x="503" y="46"/>
                        <a:pt x="427" y="1"/>
                      </a:cubicBezTo>
                      <a:close/>
                      <a:moveTo>
                        <a:pt x="670" y="1"/>
                      </a:moveTo>
                      <a:lnTo>
                        <a:pt x="625" y="122"/>
                      </a:lnTo>
                      <a:lnTo>
                        <a:pt x="792" y="503"/>
                      </a:lnTo>
                      <a:cubicBezTo>
                        <a:pt x="869" y="549"/>
                        <a:pt x="914" y="580"/>
                        <a:pt x="960" y="625"/>
                      </a:cubicBezTo>
                      <a:lnTo>
                        <a:pt x="1341" y="625"/>
                      </a:lnTo>
                      <a:lnTo>
                        <a:pt x="1402" y="503"/>
                      </a:lnTo>
                      <a:lnTo>
                        <a:pt x="1234" y="122"/>
                      </a:lnTo>
                      <a:cubicBezTo>
                        <a:pt x="1173" y="92"/>
                        <a:pt x="1143" y="46"/>
                        <a:pt x="1051" y="1"/>
                      </a:cubicBezTo>
                      <a:close/>
                      <a:moveTo>
                        <a:pt x="1310" y="1"/>
                      </a:moveTo>
                      <a:lnTo>
                        <a:pt x="1249" y="122"/>
                      </a:lnTo>
                      <a:lnTo>
                        <a:pt x="1417" y="503"/>
                      </a:lnTo>
                      <a:cubicBezTo>
                        <a:pt x="1493" y="549"/>
                        <a:pt x="1539" y="580"/>
                        <a:pt x="1600" y="625"/>
                      </a:cubicBezTo>
                      <a:lnTo>
                        <a:pt x="1981" y="625"/>
                      </a:lnTo>
                      <a:lnTo>
                        <a:pt x="2026" y="503"/>
                      </a:lnTo>
                      <a:lnTo>
                        <a:pt x="1859" y="122"/>
                      </a:lnTo>
                      <a:cubicBezTo>
                        <a:pt x="1798" y="92"/>
                        <a:pt x="1767" y="46"/>
                        <a:pt x="1691" y="1"/>
                      </a:cubicBezTo>
                      <a:close/>
                      <a:moveTo>
                        <a:pt x="1935" y="1"/>
                      </a:moveTo>
                      <a:lnTo>
                        <a:pt x="1874" y="122"/>
                      </a:lnTo>
                      <a:lnTo>
                        <a:pt x="2057" y="503"/>
                      </a:lnTo>
                      <a:cubicBezTo>
                        <a:pt x="2133" y="549"/>
                        <a:pt x="2164" y="580"/>
                        <a:pt x="2225" y="625"/>
                      </a:cubicBezTo>
                      <a:lnTo>
                        <a:pt x="2605" y="625"/>
                      </a:lnTo>
                      <a:lnTo>
                        <a:pt x="2666" y="503"/>
                      </a:lnTo>
                      <a:lnTo>
                        <a:pt x="2484" y="122"/>
                      </a:lnTo>
                      <a:cubicBezTo>
                        <a:pt x="2438" y="92"/>
                        <a:pt x="2392" y="46"/>
                        <a:pt x="2316" y="1"/>
                      </a:cubicBezTo>
                      <a:close/>
                      <a:moveTo>
                        <a:pt x="335" y="640"/>
                      </a:moveTo>
                      <a:lnTo>
                        <a:pt x="274" y="747"/>
                      </a:lnTo>
                      <a:lnTo>
                        <a:pt x="457" y="1158"/>
                      </a:lnTo>
                      <a:cubicBezTo>
                        <a:pt x="503" y="1189"/>
                        <a:pt x="549" y="1235"/>
                        <a:pt x="625" y="1265"/>
                      </a:cubicBezTo>
                      <a:lnTo>
                        <a:pt x="1006" y="1265"/>
                      </a:lnTo>
                      <a:lnTo>
                        <a:pt x="1067" y="1158"/>
                      </a:lnTo>
                      <a:lnTo>
                        <a:pt x="884" y="747"/>
                      </a:lnTo>
                      <a:cubicBezTo>
                        <a:pt x="838" y="717"/>
                        <a:pt x="792" y="671"/>
                        <a:pt x="716" y="640"/>
                      </a:cubicBezTo>
                      <a:close/>
                      <a:moveTo>
                        <a:pt x="990" y="640"/>
                      </a:moveTo>
                      <a:lnTo>
                        <a:pt x="929" y="747"/>
                      </a:lnTo>
                      <a:lnTo>
                        <a:pt x="1097" y="1158"/>
                      </a:lnTo>
                      <a:cubicBezTo>
                        <a:pt x="1158" y="1189"/>
                        <a:pt x="1188" y="1235"/>
                        <a:pt x="1265" y="1265"/>
                      </a:cubicBezTo>
                      <a:lnTo>
                        <a:pt x="1646" y="1265"/>
                      </a:lnTo>
                      <a:lnTo>
                        <a:pt x="1706" y="1158"/>
                      </a:lnTo>
                      <a:cubicBezTo>
                        <a:pt x="1783" y="1189"/>
                        <a:pt x="1828" y="1235"/>
                        <a:pt x="1874" y="1265"/>
                      </a:cubicBezTo>
                      <a:lnTo>
                        <a:pt x="2255" y="1265"/>
                      </a:lnTo>
                      <a:lnTo>
                        <a:pt x="2316" y="1158"/>
                      </a:lnTo>
                      <a:lnTo>
                        <a:pt x="2148" y="747"/>
                      </a:lnTo>
                      <a:cubicBezTo>
                        <a:pt x="2087" y="717"/>
                        <a:pt x="2057" y="671"/>
                        <a:pt x="1981" y="640"/>
                      </a:cubicBezTo>
                      <a:lnTo>
                        <a:pt x="1600" y="640"/>
                      </a:lnTo>
                      <a:lnTo>
                        <a:pt x="1539" y="747"/>
                      </a:lnTo>
                      <a:cubicBezTo>
                        <a:pt x="1463" y="717"/>
                        <a:pt x="1417" y="671"/>
                        <a:pt x="1371" y="640"/>
                      </a:cubicBezTo>
                      <a:close/>
                      <a:moveTo>
                        <a:pt x="2240" y="640"/>
                      </a:moveTo>
                      <a:lnTo>
                        <a:pt x="2179" y="747"/>
                      </a:lnTo>
                      <a:lnTo>
                        <a:pt x="2362" y="1158"/>
                      </a:lnTo>
                      <a:cubicBezTo>
                        <a:pt x="2407" y="1189"/>
                        <a:pt x="2453" y="1235"/>
                        <a:pt x="2529" y="1265"/>
                      </a:cubicBezTo>
                      <a:lnTo>
                        <a:pt x="2910" y="1265"/>
                      </a:lnTo>
                      <a:lnTo>
                        <a:pt x="2971" y="1158"/>
                      </a:lnTo>
                      <a:lnTo>
                        <a:pt x="2773" y="747"/>
                      </a:lnTo>
                      <a:cubicBezTo>
                        <a:pt x="2712" y="717"/>
                        <a:pt x="2682" y="671"/>
                        <a:pt x="2605" y="640"/>
                      </a:cubicBezTo>
                      <a:close/>
                      <a:moveTo>
                        <a:pt x="625" y="1280"/>
                      </a:moveTo>
                      <a:lnTo>
                        <a:pt x="564" y="1402"/>
                      </a:lnTo>
                      <a:lnTo>
                        <a:pt x="731" y="1798"/>
                      </a:lnTo>
                      <a:cubicBezTo>
                        <a:pt x="792" y="1829"/>
                        <a:pt x="838" y="1875"/>
                        <a:pt x="914" y="1920"/>
                      </a:cubicBezTo>
                      <a:lnTo>
                        <a:pt x="1295" y="1920"/>
                      </a:lnTo>
                      <a:lnTo>
                        <a:pt x="1341" y="1798"/>
                      </a:lnTo>
                      <a:lnTo>
                        <a:pt x="1173" y="1402"/>
                      </a:lnTo>
                      <a:cubicBezTo>
                        <a:pt x="1112" y="1357"/>
                        <a:pt x="1082" y="1326"/>
                        <a:pt x="1006" y="1280"/>
                      </a:cubicBezTo>
                      <a:close/>
                      <a:moveTo>
                        <a:pt x="1265" y="1280"/>
                      </a:moveTo>
                      <a:lnTo>
                        <a:pt x="1204" y="1402"/>
                      </a:lnTo>
                      <a:lnTo>
                        <a:pt x="1387" y="1798"/>
                      </a:lnTo>
                      <a:cubicBezTo>
                        <a:pt x="1432" y="1859"/>
                        <a:pt x="1463" y="1875"/>
                        <a:pt x="1539" y="1920"/>
                      </a:cubicBezTo>
                      <a:lnTo>
                        <a:pt x="1935" y="1920"/>
                      </a:lnTo>
                      <a:lnTo>
                        <a:pt x="1996" y="1798"/>
                      </a:lnTo>
                      <a:lnTo>
                        <a:pt x="1828" y="1402"/>
                      </a:lnTo>
                      <a:cubicBezTo>
                        <a:pt x="1767" y="1357"/>
                        <a:pt x="1722" y="1326"/>
                        <a:pt x="1646" y="1280"/>
                      </a:cubicBezTo>
                      <a:close/>
                      <a:moveTo>
                        <a:pt x="1905" y="1280"/>
                      </a:moveTo>
                      <a:lnTo>
                        <a:pt x="1844" y="1402"/>
                      </a:lnTo>
                      <a:lnTo>
                        <a:pt x="2011" y="1798"/>
                      </a:lnTo>
                      <a:cubicBezTo>
                        <a:pt x="2072" y="1859"/>
                        <a:pt x="2103" y="1875"/>
                        <a:pt x="2179" y="1920"/>
                      </a:cubicBezTo>
                      <a:lnTo>
                        <a:pt x="2590" y="1920"/>
                      </a:lnTo>
                      <a:lnTo>
                        <a:pt x="2636" y="1798"/>
                      </a:lnTo>
                      <a:lnTo>
                        <a:pt x="2453" y="1402"/>
                      </a:lnTo>
                      <a:cubicBezTo>
                        <a:pt x="2392" y="1357"/>
                        <a:pt x="2362" y="1326"/>
                        <a:pt x="2285" y="1280"/>
                      </a:cubicBezTo>
                      <a:close/>
                      <a:moveTo>
                        <a:pt x="2529" y="1280"/>
                      </a:moveTo>
                      <a:lnTo>
                        <a:pt x="2468" y="1402"/>
                      </a:lnTo>
                      <a:lnTo>
                        <a:pt x="2666" y="1798"/>
                      </a:lnTo>
                      <a:cubicBezTo>
                        <a:pt x="2712" y="1844"/>
                        <a:pt x="2758" y="1875"/>
                        <a:pt x="2834" y="1920"/>
                      </a:cubicBezTo>
                      <a:lnTo>
                        <a:pt x="3230" y="1920"/>
                      </a:lnTo>
                      <a:lnTo>
                        <a:pt x="3291" y="1798"/>
                      </a:lnTo>
                      <a:lnTo>
                        <a:pt x="3093" y="1402"/>
                      </a:lnTo>
                      <a:cubicBezTo>
                        <a:pt x="3047" y="1357"/>
                        <a:pt x="3002" y="1326"/>
                        <a:pt x="2925" y="1280"/>
                      </a:cubicBezTo>
                      <a:close/>
                      <a:moveTo>
                        <a:pt x="884" y="1936"/>
                      </a:moveTo>
                      <a:lnTo>
                        <a:pt x="838" y="2042"/>
                      </a:lnTo>
                      <a:lnTo>
                        <a:pt x="1006" y="2469"/>
                      </a:lnTo>
                      <a:cubicBezTo>
                        <a:pt x="1067" y="2499"/>
                        <a:pt x="1097" y="2545"/>
                        <a:pt x="1173" y="2575"/>
                      </a:cubicBezTo>
                      <a:lnTo>
                        <a:pt x="1569" y="2575"/>
                      </a:lnTo>
                      <a:lnTo>
                        <a:pt x="1630" y="2469"/>
                      </a:lnTo>
                      <a:lnTo>
                        <a:pt x="1463" y="2042"/>
                      </a:lnTo>
                      <a:cubicBezTo>
                        <a:pt x="1402" y="2012"/>
                        <a:pt x="1371" y="1996"/>
                        <a:pt x="1295" y="1936"/>
                      </a:cubicBezTo>
                      <a:close/>
                      <a:moveTo>
                        <a:pt x="1539" y="1936"/>
                      </a:moveTo>
                      <a:lnTo>
                        <a:pt x="1478" y="2042"/>
                      </a:lnTo>
                      <a:lnTo>
                        <a:pt x="1646" y="2469"/>
                      </a:lnTo>
                      <a:cubicBezTo>
                        <a:pt x="1706" y="2499"/>
                        <a:pt x="1752" y="2545"/>
                        <a:pt x="1828" y="2575"/>
                      </a:cubicBezTo>
                      <a:lnTo>
                        <a:pt x="2225" y="2575"/>
                      </a:lnTo>
                      <a:lnTo>
                        <a:pt x="2285" y="2469"/>
                      </a:lnTo>
                      <a:lnTo>
                        <a:pt x="2087" y="2042"/>
                      </a:lnTo>
                      <a:cubicBezTo>
                        <a:pt x="2026" y="2012"/>
                        <a:pt x="1996" y="1996"/>
                        <a:pt x="1935" y="1936"/>
                      </a:cubicBezTo>
                      <a:close/>
                      <a:moveTo>
                        <a:pt x="2179" y="1936"/>
                      </a:moveTo>
                      <a:lnTo>
                        <a:pt x="2133" y="2042"/>
                      </a:lnTo>
                      <a:lnTo>
                        <a:pt x="2316" y="2469"/>
                      </a:lnTo>
                      <a:cubicBezTo>
                        <a:pt x="2377" y="2499"/>
                        <a:pt x="2407" y="2545"/>
                        <a:pt x="2484" y="2575"/>
                      </a:cubicBezTo>
                      <a:lnTo>
                        <a:pt x="2895" y="2575"/>
                      </a:lnTo>
                      <a:lnTo>
                        <a:pt x="2941" y="2469"/>
                      </a:lnTo>
                      <a:lnTo>
                        <a:pt x="2758" y="2042"/>
                      </a:lnTo>
                      <a:cubicBezTo>
                        <a:pt x="2682" y="2012"/>
                        <a:pt x="2636" y="1996"/>
                        <a:pt x="2590" y="1936"/>
                      </a:cubicBezTo>
                      <a:close/>
                      <a:moveTo>
                        <a:pt x="2834" y="1951"/>
                      </a:moveTo>
                      <a:lnTo>
                        <a:pt x="2773" y="2073"/>
                      </a:lnTo>
                      <a:lnTo>
                        <a:pt x="2971" y="2484"/>
                      </a:lnTo>
                      <a:cubicBezTo>
                        <a:pt x="3047" y="2530"/>
                        <a:pt x="3078" y="2560"/>
                        <a:pt x="3139" y="2606"/>
                      </a:cubicBezTo>
                      <a:lnTo>
                        <a:pt x="3535" y="2606"/>
                      </a:lnTo>
                      <a:lnTo>
                        <a:pt x="3596" y="2484"/>
                      </a:lnTo>
                      <a:lnTo>
                        <a:pt x="3398" y="2073"/>
                      </a:lnTo>
                      <a:cubicBezTo>
                        <a:pt x="3322" y="2027"/>
                        <a:pt x="3306" y="1996"/>
                        <a:pt x="3230" y="195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9" name="Google Shape;849;p5"/>
                <p:cNvSpPr/>
                <p:nvPr/>
              </p:nvSpPr>
              <p:spPr>
                <a:xfrm>
                  <a:off x="1129566" y="2671891"/>
                  <a:ext cx="119275" cy="462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" h="1281" extrusionOk="0">
                      <a:moveTo>
                        <a:pt x="0" y="1"/>
                      </a:moveTo>
                      <a:lnTo>
                        <a:pt x="0" y="1281"/>
                      </a:lnTo>
                      <a:lnTo>
                        <a:pt x="2941" y="1281"/>
                      </a:lnTo>
                      <a:cubicBezTo>
                        <a:pt x="3154" y="1281"/>
                        <a:pt x="3306" y="991"/>
                        <a:pt x="3306" y="626"/>
                      </a:cubicBezTo>
                      <a:cubicBezTo>
                        <a:pt x="3276" y="290"/>
                        <a:pt x="3124" y="1"/>
                        <a:pt x="2926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0" name="Google Shape;850;p5"/>
                <p:cNvSpPr/>
                <p:nvPr/>
              </p:nvSpPr>
              <p:spPr>
                <a:xfrm>
                  <a:off x="1115825" y="2669150"/>
                  <a:ext cx="106652" cy="494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7" h="1372" extrusionOk="0">
                      <a:moveTo>
                        <a:pt x="366" y="77"/>
                      </a:moveTo>
                      <a:cubicBezTo>
                        <a:pt x="153" y="77"/>
                        <a:pt x="0" y="351"/>
                        <a:pt x="0" y="686"/>
                      </a:cubicBezTo>
                      <a:cubicBezTo>
                        <a:pt x="0" y="1037"/>
                        <a:pt x="183" y="1296"/>
                        <a:pt x="366" y="1296"/>
                      </a:cubicBezTo>
                      <a:cubicBezTo>
                        <a:pt x="579" y="1296"/>
                        <a:pt x="732" y="1037"/>
                        <a:pt x="732" y="686"/>
                      </a:cubicBezTo>
                      <a:cubicBezTo>
                        <a:pt x="732" y="366"/>
                        <a:pt x="564" y="77"/>
                        <a:pt x="366" y="77"/>
                      </a:cubicBezTo>
                      <a:close/>
                      <a:moveTo>
                        <a:pt x="1417" y="1"/>
                      </a:moveTo>
                      <a:cubicBezTo>
                        <a:pt x="1372" y="1"/>
                        <a:pt x="1341" y="46"/>
                        <a:pt x="1341" y="77"/>
                      </a:cubicBezTo>
                      <a:cubicBezTo>
                        <a:pt x="1341" y="107"/>
                        <a:pt x="1372" y="153"/>
                        <a:pt x="1417" y="153"/>
                      </a:cubicBezTo>
                      <a:cubicBezTo>
                        <a:pt x="1570" y="153"/>
                        <a:pt x="1707" y="397"/>
                        <a:pt x="1707" y="686"/>
                      </a:cubicBezTo>
                      <a:cubicBezTo>
                        <a:pt x="1707" y="976"/>
                        <a:pt x="1570" y="1220"/>
                        <a:pt x="1417" y="1220"/>
                      </a:cubicBezTo>
                      <a:cubicBezTo>
                        <a:pt x="1372" y="1220"/>
                        <a:pt x="1341" y="1250"/>
                        <a:pt x="1341" y="1296"/>
                      </a:cubicBezTo>
                      <a:cubicBezTo>
                        <a:pt x="1341" y="1326"/>
                        <a:pt x="1372" y="1372"/>
                        <a:pt x="1417" y="1372"/>
                      </a:cubicBezTo>
                      <a:cubicBezTo>
                        <a:pt x="1661" y="1372"/>
                        <a:pt x="1874" y="1067"/>
                        <a:pt x="1874" y="686"/>
                      </a:cubicBezTo>
                      <a:cubicBezTo>
                        <a:pt x="1874" y="305"/>
                        <a:pt x="1676" y="1"/>
                        <a:pt x="1417" y="1"/>
                      </a:cubicBezTo>
                      <a:close/>
                      <a:moveTo>
                        <a:pt x="2499" y="1"/>
                      </a:moveTo>
                      <a:cubicBezTo>
                        <a:pt x="2469" y="1"/>
                        <a:pt x="2423" y="46"/>
                        <a:pt x="2423" y="77"/>
                      </a:cubicBezTo>
                      <a:cubicBezTo>
                        <a:pt x="2423" y="107"/>
                        <a:pt x="2469" y="153"/>
                        <a:pt x="2499" y="153"/>
                      </a:cubicBezTo>
                      <a:cubicBezTo>
                        <a:pt x="2651" y="153"/>
                        <a:pt x="2789" y="397"/>
                        <a:pt x="2789" y="686"/>
                      </a:cubicBezTo>
                      <a:cubicBezTo>
                        <a:pt x="2789" y="976"/>
                        <a:pt x="2651" y="1220"/>
                        <a:pt x="2499" y="1220"/>
                      </a:cubicBezTo>
                      <a:cubicBezTo>
                        <a:pt x="2469" y="1220"/>
                        <a:pt x="2423" y="1250"/>
                        <a:pt x="2423" y="1296"/>
                      </a:cubicBezTo>
                      <a:cubicBezTo>
                        <a:pt x="2423" y="1326"/>
                        <a:pt x="2469" y="1372"/>
                        <a:pt x="2499" y="1372"/>
                      </a:cubicBezTo>
                      <a:cubicBezTo>
                        <a:pt x="2743" y="1372"/>
                        <a:pt x="2956" y="1067"/>
                        <a:pt x="2956" y="686"/>
                      </a:cubicBezTo>
                      <a:cubicBezTo>
                        <a:pt x="2956" y="305"/>
                        <a:pt x="2773" y="1"/>
                        <a:pt x="249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851" name="Google Shape;851;p5"/>
            <p:cNvGrpSpPr/>
            <p:nvPr/>
          </p:nvGrpSpPr>
          <p:grpSpPr>
            <a:xfrm>
              <a:off x="462444" y="1004154"/>
              <a:ext cx="1308219" cy="1191327"/>
              <a:chOff x="6120293" y="888797"/>
              <a:chExt cx="1031312" cy="939236"/>
            </a:xfrm>
          </p:grpSpPr>
          <p:sp>
            <p:nvSpPr>
              <p:cNvPr id="852" name="Google Shape;852;p5"/>
              <p:cNvSpPr/>
              <p:nvPr/>
            </p:nvSpPr>
            <p:spPr>
              <a:xfrm>
                <a:off x="6120293" y="888797"/>
                <a:ext cx="1031312" cy="939236"/>
              </a:xfrm>
              <a:custGeom>
                <a:avLst/>
                <a:gdLst/>
                <a:ahLst/>
                <a:cxnLst/>
                <a:rect l="l" t="t" r="r" b="b"/>
                <a:pathLst>
                  <a:path w="33703" h="30694" extrusionOk="0">
                    <a:moveTo>
                      <a:pt x="16850" y="1"/>
                    </a:moveTo>
                    <a:cubicBezTo>
                      <a:pt x="12921" y="1"/>
                      <a:pt x="8990" y="1498"/>
                      <a:pt x="5989" y="4492"/>
                    </a:cubicBezTo>
                    <a:cubicBezTo>
                      <a:pt x="1" y="10495"/>
                      <a:pt x="1" y="20215"/>
                      <a:pt x="5989" y="26203"/>
                    </a:cubicBezTo>
                    <a:cubicBezTo>
                      <a:pt x="8990" y="29197"/>
                      <a:pt x="12921" y="30694"/>
                      <a:pt x="16850" y="30694"/>
                    </a:cubicBezTo>
                    <a:cubicBezTo>
                      <a:pt x="20779" y="30694"/>
                      <a:pt x="24706" y="29197"/>
                      <a:pt x="27700" y="26203"/>
                    </a:cubicBezTo>
                    <a:cubicBezTo>
                      <a:pt x="33703" y="20215"/>
                      <a:pt x="33703" y="10495"/>
                      <a:pt x="27700" y="4492"/>
                    </a:cubicBezTo>
                    <a:cubicBezTo>
                      <a:pt x="24706" y="1498"/>
                      <a:pt x="20779" y="1"/>
                      <a:pt x="16850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5"/>
              <p:cNvSpPr/>
              <p:nvPr/>
            </p:nvSpPr>
            <p:spPr>
              <a:xfrm>
                <a:off x="6303526" y="1025762"/>
                <a:ext cx="665795" cy="665336"/>
              </a:xfrm>
              <a:custGeom>
                <a:avLst/>
                <a:gdLst/>
                <a:ahLst/>
                <a:cxnLst/>
                <a:rect l="l" t="t" r="r" b="b"/>
                <a:pathLst>
                  <a:path w="21758" h="21743" extrusionOk="0">
                    <a:moveTo>
                      <a:pt x="10879" y="0"/>
                    </a:moveTo>
                    <a:cubicBezTo>
                      <a:pt x="4876" y="0"/>
                      <a:pt x="1" y="4876"/>
                      <a:pt x="1" y="10864"/>
                    </a:cubicBezTo>
                    <a:cubicBezTo>
                      <a:pt x="1" y="16867"/>
                      <a:pt x="4876" y="21742"/>
                      <a:pt x="10879" y="21742"/>
                    </a:cubicBezTo>
                    <a:cubicBezTo>
                      <a:pt x="16882" y="21742"/>
                      <a:pt x="21758" y="16867"/>
                      <a:pt x="21758" y="10864"/>
                    </a:cubicBezTo>
                    <a:cubicBezTo>
                      <a:pt x="21758" y="4846"/>
                      <a:pt x="16882" y="0"/>
                      <a:pt x="10879" y="0"/>
                    </a:cubicBezTo>
                    <a:close/>
                  </a:path>
                </a:pathLst>
              </a:custGeom>
              <a:solidFill>
                <a:srgbClr val="FFFAD2">
                  <a:alpha val="6705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5"/>
              <p:cNvSpPr/>
              <p:nvPr/>
            </p:nvSpPr>
            <p:spPr>
              <a:xfrm>
                <a:off x="6440584" y="1163309"/>
                <a:ext cx="390272" cy="390242"/>
              </a:xfrm>
              <a:custGeom>
                <a:avLst/>
                <a:gdLst/>
                <a:ahLst/>
                <a:cxnLst/>
                <a:rect l="l" t="t" r="r" b="b"/>
                <a:pathLst>
                  <a:path w="12754" h="12753" extrusionOk="0">
                    <a:moveTo>
                      <a:pt x="6385" y="0"/>
                    </a:moveTo>
                    <a:cubicBezTo>
                      <a:pt x="2850" y="0"/>
                      <a:pt x="1" y="2849"/>
                      <a:pt x="1" y="6369"/>
                    </a:cubicBezTo>
                    <a:cubicBezTo>
                      <a:pt x="1" y="9903"/>
                      <a:pt x="2850" y="12753"/>
                      <a:pt x="6385" y="12753"/>
                    </a:cubicBezTo>
                    <a:cubicBezTo>
                      <a:pt x="9904" y="12753"/>
                      <a:pt x="12753" y="9903"/>
                      <a:pt x="12753" y="6369"/>
                    </a:cubicBezTo>
                    <a:cubicBezTo>
                      <a:pt x="12753" y="2849"/>
                      <a:pt x="9904" y="0"/>
                      <a:pt x="63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55" name="Google Shape;855;p5"/>
          <p:cNvSpPr/>
          <p:nvPr/>
        </p:nvSpPr>
        <p:spPr>
          <a:xfrm>
            <a:off x="2215185" y="1125657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5"/>
          <p:cNvSpPr/>
          <p:nvPr/>
        </p:nvSpPr>
        <p:spPr>
          <a:xfrm>
            <a:off x="3669708" y="19035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7" name="Google Shape;85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800" y="181975"/>
            <a:ext cx="5727725" cy="468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8"/>
          <p:cNvSpPr txBox="1"/>
          <p:nvPr/>
        </p:nvSpPr>
        <p:spPr>
          <a:xfrm>
            <a:off x="713225" y="445025"/>
            <a:ext cx="771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Aspects</a:t>
            </a:r>
            <a:endParaRPr sz="28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63" name="Google Shape;863;p8"/>
          <p:cNvSpPr txBox="1"/>
          <p:nvPr/>
        </p:nvSpPr>
        <p:spPr>
          <a:xfrm>
            <a:off x="969050" y="156437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2021        2022        2023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864" name="Google Shape;864;p8"/>
          <p:cNvSpPr txBox="1"/>
          <p:nvPr/>
        </p:nvSpPr>
        <p:spPr>
          <a:xfrm>
            <a:off x="892850" y="1088875"/>
            <a:ext cx="70173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Return on Equity(Net Profit after Tax / Shareholder Equity)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65" name="Google Shape;865;p8"/>
          <p:cNvSpPr txBox="1"/>
          <p:nvPr/>
        </p:nvSpPr>
        <p:spPr>
          <a:xfrm>
            <a:off x="969050" y="2319200"/>
            <a:ext cx="6613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Debt Equity Ratio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66" name="Google Shape;866;p8"/>
          <p:cNvSpPr txBox="1"/>
          <p:nvPr/>
        </p:nvSpPr>
        <p:spPr>
          <a:xfrm>
            <a:off x="969050" y="3470626"/>
            <a:ext cx="6613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Net Profit Margin(Net Profit/Revenue)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67" name="Google Shape;867;p8"/>
          <p:cNvSpPr txBox="1"/>
          <p:nvPr/>
        </p:nvSpPr>
        <p:spPr>
          <a:xfrm>
            <a:off x="969050" y="1906500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8761D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0.12         0.14        0.10        </a:t>
            </a:r>
            <a:endParaRPr sz="1500" b="1">
              <a:solidFill>
                <a:srgbClr val="38761D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868" name="Google Shape;868;p8"/>
          <p:cNvSpPr txBox="1"/>
          <p:nvPr/>
        </p:nvSpPr>
        <p:spPr>
          <a:xfrm>
            <a:off x="969050" y="391487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2021            2022          2023       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869" name="Google Shape;869;p8"/>
          <p:cNvSpPr txBox="1"/>
          <p:nvPr/>
        </p:nvSpPr>
        <p:spPr>
          <a:xfrm>
            <a:off x="969050" y="424012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8761D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0.111         0.079        0.059        </a:t>
            </a:r>
            <a:endParaRPr sz="1500" b="1">
              <a:solidFill>
                <a:srgbClr val="38761D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38761D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grpSp>
        <p:nvGrpSpPr>
          <p:cNvPr id="870" name="Google Shape;870;p8"/>
          <p:cNvGrpSpPr/>
          <p:nvPr/>
        </p:nvGrpSpPr>
        <p:grpSpPr>
          <a:xfrm>
            <a:off x="5726195" y="2319110"/>
            <a:ext cx="2547761" cy="2503103"/>
            <a:chOff x="5238218" y="2136298"/>
            <a:chExt cx="1342269" cy="1180486"/>
          </a:xfrm>
        </p:grpSpPr>
        <p:sp>
          <p:nvSpPr>
            <p:cNvPr id="871" name="Google Shape;871;p8"/>
            <p:cNvSpPr/>
            <p:nvPr/>
          </p:nvSpPr>
          <p:spPr>
            <a:xfrm>
              <a:off x="5251284" y="2144682"/>
              <a:ext cx="1035504" cy="967450"/>
            </a:xfrm>
            <a:custGeom>
              <a:avLst/>
              <a:gdLst/>
              <a:ahLst/>
              <a:cxnLst/>
              <a:rect l="l" t="t" r="r" b="b"/>
              <a:pathLst>
                <a:path w="33840" h="31616" extrusionOk="0">
                  <a:moveTo>
                    <a:pt x="22443" y="1"/>
                  </a:moveTo>
                  <a:lnTo>
                    <a:pt x="0" y="92"/>
                  </a:lnTo>
                  <a:lnTo>
                    <a:pt x="11381" y="31615"/>
                  </a:lnTo>
                  <a:lnTo>
                    <a:pt x="33839" y="31524"/>
                  </a:lnTo>
                  <a:lnTo>
                    <a:pt x="2244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8"/>
            <p:cNvSpPr/>
            <p:nvPr/>
          </p:nvSpPr>
          <p:spPr>
            <a:xfrm>
              <a:off x="5238218" y="2136298"/>
              <a:ext cx="1060688" cy="985136"/>
            </a:xfrm>
            <a:custGeom>
              <a:avLst/>
              <a:gdLst/>
              <a:ahLst/>
              <a:cxnLst/>
              <a:rect l="l" t="t" r="r" b="b"/>
              <a:pathLst>
                <a:path w="34663" h="32194" extrusionOk="0">
                  <a:moveTo>
                    <a:pt x="22687" y="549"/>
                  </a:moveTo>
                  <a:lnTo>
                    <a:pt x="22992" y="1417"/>
                  </a:lnTo>
                  <a:lnTo>
                    <a:pt x="27440" y="13774"/>
                  </a:lnTo>
                  <a:lnTo>
                    <a:pt x="33870" y="31524"/>
                  </a:lnTo>
                  <a:lnTo>
                    <a:pt x="12006" y="31600"/>
                  </a:lnTo>
                  <a:lnTo>
                    <a:pt x="823" y="625"/>
                  </a:lnTo>
                  <a:lnTo>
                    <a:pt x="22687" y="549"/>
                  </a:lnTo>
                  <a:close/>
                  <a:moveTo>
                    <a:pt x="23068" y="0"/>
                  </a:moveTo>
                  <a:lnTo>
                    <a:pt x="1" y="92"/>
                  </a:lnTo>
                  <a:lnTo>
                    <a:pt x="11595" y="32194"/>
                  </a:lnTo>
                  <a:lnTo>
                    <a:pt x="34662" y="32087"/>
                  </a:lnTo>
                  <a:lnTo>
                    <a:pt x="28035" y="13774"/>
                  </a:lnTo>
                  <a:lnTo>
                    <a:pt x="23586" y="1417"/>
                  </a:lnTo>
                  <a:lnTo>
                    <a:pt x="230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8"/>
            <p:cNvSpPr/>
            <p:nvPr/>
          </p:nvSpPr>
          <p:spPr>
            <a:xfrm>
              <a:off x="5295562" y="2179658"/>
              <a:ext cx="947376" cy="904475"/>
            </a:xfrm>
            <a:custGeom>
              <a:avLst/>
              <a:gdLst/>
              <a:ahLst/>
              <a:cxnLst/>
              <a:rect l="l" t="t" r="r" b="b"/>
              <a:pathLst>
                <a:path w="30960" h="29558" extrusionOk="0">
                  <a:moveTo>
                    <a:pt x="20310" y="0"/>
                  </a:moveTo>
                  <a:lnTo>
                    <a:pt x="1" y="77"/>
                  </a:lnTo>
                  <a:lnTo>
                    <a:pt x="10635" y="29558"/>
                  </a:lnTo>
                  <a:lnTo>
                    <a:pt x="30960" y="29482"/>
                  </a:lnTo>
                  <a:lnTo>
                    <a:pt x="20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8"/>
            <p:cNvSpPr/>
            <p:nvPr/>
          </p:nvSpPr>
          <p:spPr>
            <a:xfrm>
              <a:off x="5323531" y="2175925"/>
              <a:ext cx="896580" cy="913349"/>
            </a:xfrm>
            <a:custGeom>
              <a:avLst/>
              <a:gdLst/>
              <a:ahLst/>
              <a:cxnLst/>
              <a:rect l="l" t="t" r="r" b="b"/>
              <a:pathLst>
                <a:path w="29300" h="29848" extrusionOk="0">
                  <a:moveTo>
                    <a:pt x="17766" y="3032"/>
                  </a:moveTo>
                  <a:lnTo>
                    <a:pt x="18832" y="5988"/>
                  </a:lnTo>
                  <a:lnTo>
                    <a:pt x="18253" y="5988"/>
                  </a:lnTo>
                  <a:lnTo>
                    <a:pt x="17187" y="3032"/>
                  </a:lnTo>
                  <a:close/>
                  <a:moveTo>
                    <a:pt x="14170" y="3048"/>
                  </a:moveTo>
                  <a:lnTo>
                    <a:pt x="15237" y="6003"/>
                  </a:lnTo>
                  <a:lnTo>
                    <a:pt x="14673" y="6003"/>
                  </a:lnTo>
                  <a:lnTo>
                    <a:pt x="13606" y="3048"/>
                  </a:lnTo>
                  <a:close/>
                  <a:moveTo>
                    <a:pt x="10559" y="3063"/>
                  </a:moveTo>
                  <a:lnTo>
                    <a:pt x="11626" y="6019"/>
                  </a:lnTo>
                  <a:lnTo>
                    <a:pt x="11077" y="6019"/>
                  </a:lnTo>
                  <a:lnTo>
                    <a:pt x="10011" y="3063"/>
                  </a:lnTo>
                  <a:close/>
                  <a:moveTo>
                    <a:pt x="13500" y="3048"/>
                  </a:moveTo>
                  <a:lnTo>
                    <a:pt x="14566" y="6003"/>
                  </a:lnTo>
                  <a:lnTo>
                    <a:pt x="11748" y="6019"/>
                  </a:lnTo>
                  <a:lnTo>
                    <a:pt x="10681" y="3063"/>
                  </a:lnTo>
                  <a:lnTo>
                    <a:pt x="13500" y="3048"/>
                  </a:lnTo>
                  <a:close/>
                  <a:moveTo>
                    <a:pt x="17095" y="3048"/>
                  </a:moveTo>
                  <a:lnTo>
                    <a:pt x="18162" y="6003"/>
                  </a:lnTo>
                  <a:lnTo>
                    <a:pt x="15343" y="6019"/>
                  </a:lnTo>
                  <a:lnTo>
                    <a:pt x="14277" y="3063"/>
                  </a:lnTo>
                  <a:lnTo>
                    <a:pt x="17095" y="3048"/>
                  </a:lnTo>
                  <a:close/>
                  <a:moveTo>
                    <a:pt x="6964" y="3093"/>
                  </a:moveTo>
                  <a:lnTo>
                    <a:pt x="8030" y="6034"/>
                  </a:lnTo>
                  <a:lnTo>
                    <a:pt x="7466" y="6034"/>
                  </a:lnTo>
                  <a:lnTo>
                    <a:pt x="6400" y="3093"/>
                  </a:lnTo>
                  <a:close/>
                  <a:moveTo>
                    <a:pt x="9904" y="3063"/>
                  </a:moveTo>
                  <a:lnTo>
                    <a:pt x="10971" y="6019"/>
                  </a:lnTo>
                  <a:lnTo>
                    <a:pt x="8152" y="6034"/>
                  </a:lnTo>
                  <a:lnTo>
                    <a:pt x="7085" y="3093"/>
                  </a:lnTo>
                  <a:lnTo>
                    <a:pt x="9904" y="3063"/>
                  </a:lnTo>
                  <a:close/>
                  <a:moveTo>
                    <a:pt x="3368" y="3109"/>
                  </a:moveTo>
                  <a:lnTo>
                    <a:pt x="4434" y="6064"/>
                  </a:lnTo>
                  <a:lnTo>
                    <a:pt x="3886" y="6064"/>
                  </a:lnTo>
                  <a:lnTo>
                    <a:pt x="2819" y="3109"/>
                  </a:lnTo>
                  <a:close/>
                  <a:moveTo>
                    <a:pt x="6293" y="3093"/>
                  </a:moveTo>
                  <a:lnTo>
                    <a:pt x="7360" y="6034"/>
                  </a:lnTo>
                  <a:lnTo>
                    <a:pt x="4541" y="6064"/>
                  </a:lnTo>
                  <a:lnTo>
                    <a:pt x="3474" y="3109"/>
                  </a:lnTo>
                  <a:lnTo>
                    <a:pt x="6293" y="3093"/>
                  </a:lnTo>
                  <a:close/>
                  <a:moveTo>
                    <a:pt x="18893" y="6080"/>
                  </a:moveTo>
                  <a:lnTo>
                    <a:pt x="19929" y="9035"/>
                  </a:lnTo>
                  <a:lnTo>
                    <a:pt x="19381" y="9035"/>
                  </a:lnTo>
                  <a:lnTo>
                    <a:pt x="18314" y="6080"/>
                  </a:lnTo>
                  <a:close/>
                  <a:moveTo>
                    <a:pt x="11671" y="6095"/>
                  </a:moveTo>
                  <a:lnTo>
                    <a:pt x="12738" y="9051"/>
                  </a:lnTo>
                  <a:lnTo>
                    <a:pt x="12189" y="9051"/>
                  </a:lnTo>
                  <a:lnTo>
                    <a:pt x="11123" y="6095"/>
                  </a:lnTo>
                  <a:close/>
                  <a:moveTo>
                    <a:pt x="15252" y="6095"/>
                  </a:moveTo>
                  <a:lnTo>
                    <a:pt x="16334" y="9051"/>
                  </a:lnTo>
                  <a:lnTo>
                    <a:pt x="15770" y="9051"/>
                  </a:lnTo>
                  <a:lnTo>
                    <a:pt x="14703" y="6095"/>
                  </a:lnTo>
                  <a:close/>
                  <a:moveTo>
                    <a:pt x="18177" y="6080"/>
                  </a:moveTo>
                  <a:lnTo>
                    <a:pt x="19244" y="9035"/>
                  </a:lnTo>
                  <a:lnTo>
                    <a:pt x="16425" y="9051"/>
                  </a:lnTo>
                  <a:lnTo>
                    <a:pt x="15359" y="6095"/>
                  </a:lnTo>
                  <a:lnTo>
                    <a:pt x="18177" y="6080"/>
                  </a:lnTo>
                  <a:close/>
                  <a:moveTo>
                    <a:pt x="8076" y="6110"/>
                  </a:moveTo>
                  <a:lnTo>
                    <a:pt x="9142" y="9066"/>
                  </a:lnTo>
                  <a:lnTo>
                    <a:pt x="8563" y="9066"/>
                  </a:lnTo>
                  <a:lnTo>
                    <a:pt x="7497" y="6110"/>
                  </a:lnTo>
                  <a:close/>
                  <a:moveTo>
                    <a:pt x="14597" y="6095"/>
                  </a:moveTo>
                  <a:lnTo>
                    <a:pt x="15663" y="9051"/>
                  </a:lnTo>
                  <a:lnTo>
                    <a:pt x="12845" y="9066"/>
                  </a:lnTo>
                  <a:lnTo>
                    <a:pt x="11778" y="6110"/>
                  </a:lnTo>
                  <a:lnTo>
                    <a:pt x="14597" y="6095"/>
                  </a:lnTo>
                  <a:close/>
                  <a:moveTo>
                    <a:pt x="7405" y="6110"/>
                  </a:moveTo>
                  <a:lnTo>
                    <a:pt x="8472" y="9066"/>
                  </a:lnTo>
                  <a:lnTo>
                    <a:pt x="5653" y="9081"/>
                  </a:lnTo>
                  <a:lnTo>
                    <a:pt x="4587" y="6141"/>
                  </a:lnTo>
                  <a:lnTo>
                    <a:pt x="7405" y="6110"/>
                  </a:lnTo>
                  <a:close/>
                  <a:moveTo>
                    <a:pt x="11001" y="6110"/>
                  </a:moveTo>
                  <a:lnTo>
                    <a:pt x="12068" y="9066"/>
                  </a:lnTo>
                  <a:lnTo>
                    <a:pt x="9249" y="9081"/>
                  </a:lnTo>
                  <a:lnTo>
                    <a:pt x="8182" y="6141"/>
                  </a:lnTo>
                  <a:lnTo>
                    <a:pt x="11001" y="6110"/>
                  </a:lnTo>
                  <a:close/>
                  <a:moveTo>
                    <a:pt x="4465" y="6156"/>
                  </a:moveTo>
                  <a:lnTo>
                    <a:pt x="5531" y="9112"/>
                  </a:lnTo>
                  <a:lnTo>
                    <a:pt x="4983" y="9112"/>
                  </a:lnTo>
                  <a:lnTo>
                    <a:pt x="3916" y="6156"/>
                  </a:lnTo>
                  <a:close/>
                  <a:moveTo>
                    <a:pt x="19960" y="9127"/>
                  </a:moveTo>
                  <a:lnTo>
                    <a:pt x="21026" y="12083"/>
                  </a:lnTo>
                  <a:lnTo>
                    <a:pt x="20463" y="12083"/>
                  </a:lnTo>
                  <a:lnTo>
                    <a:pt x="19396" y="9127"/>
                  </a:lnTo>
                  <a:close/>
                  <a:moveTo>
                    <a:pt x="12768" y="9142"/>
                  </a:moveTo>
                  <a:lnTo>
                    <a:pt x="13835" y="12098"/>
                  </a:lnTo>
                  <a:lnTo>
                    <a:pt x="13286" y="12098"/>
                  </a:lnTo>
                  <a:lnTo>
                    <a:pt x="12220" y="9142"/>
                  </a:lnTo>
                  <a:close/>
                  <a:moveTo>
                    <a:pt x="16379" y="9142"/>
                  </a:moveTo>
                  <a:lnTo>
                    <a:pt x="17446" y="12098"/>
                  </a:lnTo>
                  <a:lnTo>
                    <a:pt x="16867" y="12098"/>
                  </a:lnTo>
                  <a:lnTo>
                    <a:pt x="15800" y="9142"/>
                  </a:lnTo>
                  <a:close/>
                  <a:moveTo>
                    <a:pt x="19289" y="9127"/>
                  </a:moveTo>
                  <a:lnTo>
                    <a:pt x="20356" y="12083"/>
                  </a:lnTo>
                  <a:lnTo>
                    <a:pt x="17537" y="12098"/>
                  </a:lnTo>
                  <a:lnTo>
                    <a:pt x="16471" y="9142"/>
                  </a:lnTo>
                  <a:lnTo>
                    <a:pt x="19289" y="9127"/>
                  </a:lnTo>
                  <a:close/>
                  <a:moveTo>
                    <a:pt x="9173" y="9157"/>
                  </a:moveTo>
                  <a:lnTo>
                    <a:pt x="10239" y="12113"/>
                  </a:lnTo>
                  <a:lnTo>
                    <a:pt x="9676" y="12113"/>
                  </a:lnTo>
                  <a:lnTo>
                    <a:pt x="8609" y="9157"/>
                  </a:lnTo>
                  <a:close/>
                  <a:moveTo>
                    <a:pt x="15694" y="9142"/>
                  </a:moveTo>
                  <a:lnTo>
                    <a:pt x="16760" y="12098"/>
                  </a:lnTo>
                  <a:lnTo>
                    <a:pt x="13942" y="12113"/>
                  </a:lnTo>
                  <a:lnTo>
                    <a:pt x="12875" y="9157"/>
                  </a:lnTo>
                  <a:lnTo>
                    <a:pt x="15694" y="9142"/>
                  </a:lnTo>
                  <a:close/>
                  <a:moveTo>
                    <a:pt x="5577" y="9188"/>
                  </a:moveTo>
                  <a:lnTo>
                    <a:pt x="6644" y="12128"/>
                  </a:lnTo>
                  <a:lnTo>
                    <a:pt x="6095" y="12128"/>
                  </a:lnTo>
                  <a:lnTo>
                    <a:pt x="5029" y="9188"/>
                  </a:lnTo>
                  <a:close/>
                  <a:moveTo>
                    <a:pt x="12113" y="9157"/>
                  </a:moveTo>
                  <a:lnTo>
                    <a:pt x="13180" y="12113"/>
                  </a:lnTo>
                  <a:lnTo>
                    <a:pt x="10361" y="12128"/>
                  </a:lnTo>
                  <a:lnTo>
                    <a:pt x="9295" y="9188"/>
                  </a:lnTo>
                  <a:lnTo>
                    <a:pt x="12113" y="9157"/>
                  </a:lnTo>
                  <a:close/>
                  <a:moveTo>
                    <a:pt x="8502" y="9188"/>
                  </a:moveTo>
                  <a:lnTo>
                    <a:pt x="9569" y="12128"/>
                  </a:lnTo>
                  <a:lnTo>
                    <a:pt x="6750" y="12159"/>
                  </a:lnTo>
                  <a:lnTo>
                    <a:pt x="5684" y="9203"/>
                  </a:lnTo>
                  <a:lnTo>
                    <a:pt x="8502" y="9188"/>
                  </a:lnTo>
                  <a:close/>
                  <a:moveTo>
                    <a:pt x="21057" y="12174"/>
                  </a:moveTo>
                  <a:lnTo>
                    <a:pt x="22123" y="15130"/>
                  </a:lnTo>
                  <a:lnTo>
                    <a:pt x="21575" y="15130"/>
                  </a:lnTo>
                  <a:lnTo>
                    <a:pt x="20508" y="12174"/>
                  </a:lnTo>
                  <a:close/>
                  <a:moveTo>
                    <a:pt x="13865" y="12189"/>
                  </a:moveTo>
                  <a:lnTo>
                    <a:pt x="14932" y="15145"/>
                  </a:lnTo>
                  <a:lnTo>
                    <a:pt x="14368" y="15145"/>
                  </a:lnTo>
                  <a:lnTo>
                    <a:pt x="13302" y="12189"/>
                  </a:lnTo>
                  <a:close/>
                  <a:moveTo>
                    <a:pt x="17476" y="12189"/>
                  </a:moveTo>
                  <a:lnTo>
                    <a:pt x="18543" y="15145"/>
                  </a:lnTo>
                  <a:lnTo>
                    <a:pt x="17979" y="15145"/>
                  </a:lnTo>
                  <a:lnTo>
                    <a:pt x="16913" y="12189"/>
                  </a:lnTo>
                  <a:close/>
                  <a:moveTo>
                    <a:pt x="20386" y="12174"/>
                  </a:moveTo>
                  <a:lnTo>
                    <a:pt x="21453" y="15130"/>
                  </a:lnTo>
                  <a:lnTo>
                    <a:pt x="18634" y="15145"/>
                  </a:lnTo>
                  <a:lnTo>
                    <a:pt x="17568" y="12189"/>
                  </a:lnTo>
                  <a:lnTo>
                    <a:pt x="20386" y="12174"/>
                  </a:lnTo>
                  <a:close/>
                  <a:moveTo>
                    <a:pt x="16791" y="12189"/>
                  </a:moveTo>
                  <a:lnTo>
                    <a:pt x="17857" y="15145"/>
                  </a:lnTo>
                  <a:lnTo>
                    <a:pt x="15039" y="15160"/>
                  </a:lnTo>
                  <a:lnTo>
                    <a:pt x="13972" y="12204"/>
                  </a:lnTo>
                  <a:lnTo>
                    <a:pt x="16791" y="12189"/>
                  </a:lnTo>
                  <a:close/>
                  <a:moveTo>
                    <a:pt x="6674" y="12235"/>
                  </a:moveTo>
                  <a:lnTo>
                    <a:pt x="7741" y="15175"/>
                  </a:lnTo>
                  <a:lnTo>
                    <a:pt x="7192" y="15175"/>
                  </a:lnTo>
                  <a:lnTo>
                    <a:pt x="6126" y="12235"/>
                  </a:lnTo>
                  <a:close/>
                  <a:moveTo>
                    <a:pt x="10285" y="12235"/>
                  </a:moveTo>
                  <a:lnTo>
                    <a:pt x="11351" y="15175"/>
                  </a:lnTo>
                  <a:lnTo>
                    <a:pt x="10772" y="15175"/>
                  </a:lnTo>
                  <a:lnTo>
                    <a:pt x="9706" y="12235"/>
                  </a:lnTo>
                  <a:close/>
                  <a:moveTo>
                    <a:pt x="13195" y="12204"/>
                  </a:moveTo>
                  <a:lnTo>
                    <a:pt x="14262" y="15160"/>
                  </a:lnTo>
                  <a:lnTo>
                    <a:pt x="11443" y="15175"/>
                  </a:lnTo>
                  <a:lnTo>
                    <a:pt x="10376" y="12235"/>
                  </a:lnTo>
                  <a:lnTo>
                    <a:pt x="13195" y="12204"/>
                  </a:lnTo>
                  <a:close/>
                  <a:moveTo>
                    <a:pt x="9615" y="12235"/>
                  </a:moveTo>
                  <a:lnTo>
                    <a:pt x="10681" y="15175"/>
                  </a:lnTo>
                  <a:lnTo>
                    <a:pt x="7862" y="15206"/>
                  </a:lnTo>
                  <a:lnTo>
                    <a:pt x="6796" y="12250"/>
                  </a:lnTo>
                  <a:lnTo>
                    <a:pt x="9615" y="12235"/>
                  </a:lnTo>
                  <a:close/>
                  <a:moveTo>
                    <a:pt x="22169" y="15221"/>
                  </a:moveTo>
                  <a:lnTo>
                    <a:pt x="23235" y="18177"/>
                  </a:lnTo>
                  <a:lnTo>
                    <a:pt x="22672" y="18177"/>
                  </a:lnTo>
                  <a:lnTo>
                    <a:pt x="21605" y="15221"/>
                  </a:lnTo>
                  <a:close/>
                  <a:moveTo>
                    <a:pt x="18589" y="15236"/>
                  </a:moveTo>
                  <a:lnTo>
                    <a:pt x="19655" y="18192"/>
                  </a:lnTo>
                  <a:lnTo>
                    <a:pt x="19076" y="18192"/>
                  </a:lnTo>
                  <a:lnTo>
                    <a:pt x="18010" y="15236"/>
                  </a:lnTo>
                  <a:close/>
                  <a:moveTo>
                    <a:pt x="21499" y="15221"/>
                  </a:moveTo>
                  <a:lnTo>
                    <a:pt x="22565" y="18177"/>
                  </a:lnTo>
                  <a:lnTo>
                    <a:pt x="19746" y="18192"/>
                  </a:lnTo>
                  <a:lnTo>
                    <a:pt x="18680" y="15236"/>
                  </a:lnTo>
                  <a:lnTo>
                    <a:pt x="21499" y="15221"/>
                  </a:lnTo>
                  <a:close/>
                  <a:moveTo>
                    <a:pt x="14962" y="15252"/>
                  </a:moveTo>
                  <a:lnTo>
                    <a:pt x="16029" y="18207"/>
                  </a:lnTo>
                  <a:lnTo>
                    <a:pt x="15480" y="18207"/>
                  </a:lnTo>
                  <a:lnTo>
                    <a:pt x="14414" y="15252"/>
                  </a:lnTo>
                  <a:close/>
                  <a:moveTo>
                    <a:pt x="17903" y="15236"/>
                  </a:moveTo>
                  <a:lnTo>
                    <a:pt x="18969" y="18192"/>
                  </a:lnTo>
                  <a:lnTo>
                    <a:pt x="16151" y="18207"/>
                  </a:lnTo>
                  <a:lnTo>
                    <a:pt x="15084" y="15252"/>
                  </a:lnTo>
                  <a:lnTo>
                    <a:pt x="17903" y="15236"/>
                  </a:lnTo>
                  <a:close/>
                  <a:moveTo>
                    <a:pt x="7771" y="15282"/>
                  </a:moveTo>
                  <a:lnTo>
                    <a:pt x="8838" y="18223"/>
                  </a:lnTo>
                  <a:lnTo>
                    <a:pt x="8274" y="18223"/>
                  </a:lnTo>
                  <a:lnTo>
                    <a:pt x="7207" y="15282"/>
                  </a:lnTo>
                  <a:close/>
                  <a:moveTo>
                    <a:pt x="11382" y="15282"/>
                  </a:moveTo>
                  <a:lnTo>
                    <a:pt x="12448" y="18223"/>
                  </a:lnTo>
                  <a:lnTo>
                    <a:pt x="11885" y="18223"/>
                  </a:lnTo>
                  <a:lnTo>
                    <a:pt x="10818" y="15282"/>
                  </a:lnTo>
                  <a:close/>
                  <a:moveTo>
                    <a:pt x="14292" y="15252"/>
                  </a:moveTo>
                  <a:lnTo>
                    <a:pt x="15359" y="18207"/>
                  </a:lnTo>
                  <a:lnTo>
                    <a:pt x="12540" y="18223"/>
                  </a:lnTo>
                  <a:lnTo>
                    <a:pt x="11473" y="15282"/>
                  </a:lnTo>
                  <a:lnTo>
                    <a:pt x="14292" y="15252"/>
                  </a:lnTo>
                  <a:close/>
                  <a:moveTo>
                    <a:pt x="10696" y="15282"/>
                  </a:moveTo>
                  <a:lnTo>
                    <a:pt x="11763" y="18223"/>
                  </a:lnTo>
                  <a:lnTo>
                    <a:pt x="8944" y="18253"/>
                  </a:lnTo>
                  <a:lnTo>
                    <a:pt x="7878" y="15297"/>
                  </a:lnTo>
                  <a:lnTo>
                    <a:pt x="10696" y="15282"/>
                  </a:lnTo>
                  <a:close/>
                  <a:moveTo>
                    <a:pt x="23266" y="18268"/>
                  </a:moveTo>
                  <a:lnTo>
                    <a:pt x="24332" y="21224"/>
                  </a:lnTo>
                  <a:lnTo>
                    <a:pt x="23784" y="21224"/>
                  </a:lnTo>
                  <a:lnTo>
                    <a:pt x="22717" y="18268"/>
                  </a:lnTo>
                  <a:close/>
                  <a:moveTo>
                    <a:pt x="19686" y="18284"/>
                  </a:moveTo>
                  <a:lnTo>
                    <a:pt x="20752" y="21239"/>
                  </a:lnTo>
                  <a:lnTo>
                    <a:pt x="20188" y="21239"/>
                  </a:lnTo>
                  <a:lnTo>
                    <a:pt x="19122" y="18284"/>
                  </a:lnTo>
                  <a:close/>
                  <a:moveTo>
                    <a:pt x="22596" y="18268"/>
                  </a:moveTo>
                  <a:lnTo>
                    <a:pt x="23662" y="21224"/>
                  </a:lnTo>
                  <a:lnTo>
                    <a:pt x="20843" y="21239"/>
                  </a:lnTo>
                  <a:lnTo>
                    <a:pt x="19777" y="18284"/>
                  </a:lnTo>
                  <a:lnTo>
                    <a:pt x="22596" y="18268"/>
                  </a:lnTo>
                  <a:close/>
                  <a:moveTo>
                    <a:pt x="15404" y="18284"/>
                  </a:moveTo>
                  <a:lnTo>
                    <a:pt x="16471" y="21239"/>
                  </a:lnTo>
                  <a:lnTo>
                    <a:pt x="13652" y="21255"/>
                  </a:lnTo>
                  <a:lnTo>
                    <a:pt x="12586" y="18299"/>
                  </a:lnTo>
                  <a:lnTo>
                    <a:pt x="15404" y="18284"/>
                  </a:lnTo>
                  <a:close/>
                  <a:moveTo>
                    <a:pt x="16075" y="18299"/>
                  </a:moveTo>
                  <a:lnTo>
                    <a:pt x="17141" y="21255"/>
                  </a:lnTo>
                  <a:lnTo>
                    <a:pt x="16577" y="21255"/>
                  </a:lnTo>
                  <a:lnTo>
                    <a:pt x="15511" y="18299"/>
                  </a:lnTo>
                  <a:close/>
                  <a:moveTo>
                    <a:pt x="19000" y="18284"/>
                  </a:moveTo>
                  <a:lnTo>
                    <a:pt x="20066" y="21239"/>
                  </a:lnTo>
                  <a:lnTo>
                    <a:pt x="17248" y="21255"/>
                  </a:lnTo>
                  <a:lnTo>
                    <a:pt x="16181" y="18299"/>
                  </a:lnTo>
                  <a:lnTo>
                    <a:pt x="19000" y="18284"/>
                  </a:lnTo>
                  <a:close/>
                  <a:moveTo>
                    <a:pt x="8868" y="18329"/>
                  </a:moveTo>
                  <a:lnTo>
                    <a:pt x="9935" y="21270"/>
                  </a:lnTo>
                  <a:lnTo>
                    <a:pt x="9386" y="21270"/>
                  </a:lnTo>
                  <a:lnTo>
                    <a:pt x="8320" y="18329"/>
                  </a:lnTo>
                  <a:close/>
                  <a:moveTo>
                    <a:pt x="12464" y="18329"/>
                  </a:moveTo>
                  <a:lnTo>
                    <a:pt x="13530" y="21270"/>
                  </a:lnTo>
                  <a:lnTo>
                    <a:pt x="12966" y="21270"/>
                  </a:lnTo>
                  <a:lnTo>
                    <a:pt x="11900" y="18329"/>
                  </a:lnTo>
                  <a:close/>
                  <a:moveTo>
                    <a:pt x="11809" y="18329"/>
                  </a:moveTo>
                  <a:lnTo>
                    <a:pt x="12875" y="21270"/>
                  </a:lnTo>
                  <a:lnTo>
                    <a:pt x="10056" y="21300"/>
                  </a:lnTo>
                  <a:lnTo>
                    <a:pt x="8990" y="18344"/>
                  </a:lnTo>
                  <a:lnTo>
                    <a:pt x="11809" y="18329"/>
                  </a:lnTo>
                  <a:close/>
                  <a:moveTo>
                    <a:pt x="24348" y="21315"/>
                  </a:moveTo>
                  <a:lnTo>
                    <a:pt x="25414" y="24271"/>
                  </a:lnTo>
                  <a:lnTo>
                    <a:pt x="24866" y="24271"/>
                  </a:lnTo>
                  <a:lnTo>
                    <a:pt x="23799" y="21315"/>
                  </a:lnTo>
                  <a:close/>
                  <a:moveTo>
                    <a:pt x="20767" y="21331"/>
                  </a:moveTo>
                  <a:lnTo>
                    <a:pt x="21834" y="24286"/>
                  </a:lnTo>
                  <a:lnTo>
                    <a:pt x="21270" y="24286"/>
                  </a:lnTo>
                  <a:lnTo>
                    <a:pt x="20204" y="21331"/>
                  </a:lnTo>
                  <a:close/>
                  <a:moveTo>
                    <a:pt x="23708" y="21315"/>
                  </a:moveTo>
                  <a:lnTo>
                    <a:pt x="24774" y="24271"/>
                  </a:lnTo>
                  <a:lnTo>
                    <a:pt x="21956" y="24286"/>
                  </a:lnTo>
                  <a:lnTo>
                    <a:pt x="20889" y="21331"/>
                  </a:lnTo>
                  <a:lnTo>
                    <a:pt x="23708" y="21315"/>
                  </a:lnTo>
                  <a:close/>
                  <a:moveTo>
                    <a:pt x="16501" y="21331"/>
                  </a:moveTo>
                  <a:lnTo>
                    <a:pt x="17568" y="24286"/>
                  </a:lnTo>
                  <a:lnTo>
                    <a:pt x="14749" y="24302"/>
                  </a:lnTo>
                  <a:lnTo>
                    <a:pt x="13683" y="21346"/>
                  </a:lnTo>
                  <a:lnTo>
                    <a:pt x="16501" y="21331"/>
                  </a:lnTo>
                  <a:close/>
                  <a:moveTo>
                    <a:pt x="17172" y="21346"/>
                  </a:moveTo>
                  <a:lnTo>
                    <a:pt x="18238" y="24302"/>
                  </a:lnTo>
                  <a:lnTo>
                    <a:pt x="17690" y="24302"/>
                  </a:lnTo>
                  <a:lnTo>
                    <a:pt x="16623" y="21346"/>
                  </a:lnTo>
                  <a:close/>
                  <a:moveTo>
                    <a:pt x="20097" y="21331"/>
                  </a:moveTo>
                  <a:lnTo>
                    <a:pt x="21179" y="24286"/>
                  </a:lnTo>
                  <a:lnTo>
                    <a:pt x="18360" y="24302"/>
                  </a:lnTo>
                  <a:lnTo>
                    <a:pt x="17293" y="21346"/>
                  </a:lnTo>
                  <a:lnTo>
                    <a:pt x="20097" y="21331"/>
                  </a:lnTo>
                  <a:close/>
                  <a:moveTo>
                    <a:pt x="9980" y="21376"/>
                  </a:moveTo>
                  <a:lnTo>
                    <a:pt x="11047" y="24317"/>
                  </a:lnTo>
                  <a:lnTo>
                    <a:pt x="10483" y="24317"/>
                  </a:lnTo>
                  <a:lnTo>
                    <a:pt x="9416" y="21376"/>
                  </a:lnTo>
                  <a:close/>
                  <a:moveTo>
                    <a:pt x="13591" y="21376"/>
                  </a:moveTo>
                  <a:lnTo>
                    <a:pt x="14658" y="24317"/>
                  </a:lnTo>
                  <a:lnTo>
                    <a:pt x="14094" y="24317"/>
                  </a:lnTo>
                  <a:lnTo>
                    <a:pt x="13027" y="21376"/>
                  </a:lnTo>
                  <a:close/>
                  <a:moveTo>
                    <a:pt x="12906" y="21376"/>
                  </a:moveTo>
                  <a:lnTo>
                    <a:pt x="13972" y="24317"/>
                  </a:lnTo>
                  <a:lnTo>
                    <a:pt x="11153" y="24347"/>
                  </a:lnTo>
                  <a:lnTo>
                    <a:pt x="10087" y="21392"/>
                  </a:lnTo>
                  <a:lnTo>
                    <a:pt x="12906" y="21376"/>
                  </a:lnTo>
                  <a:close/>
                  <a:moveTo>
                    <a:pt x="24790" y="24347"/>
                  </a:moveTo>
                  <a:lnTo>
                    <a:pt x="25856" y="27288"/>
                  </a:lnTo>
                  <a:lnTo>
                    <a:pt x="23037" y="27318"/>
                  </a:lnTo>
                  <a:lnTo>
                    <a:pt x="21971" y="24363"/>
                  </a:lnTo>
                  <a:lnTo>
                    <a:pt x="24790" y="24347"/>
                  </a:lnTo>
                  <a:close/>
                  <a:moveTo>
                    <a:pt x="25460" y="24363"/>
                  </a:moveTo>
                  <a:lnTo>
                    <a:pt x="26526" y="27318"/>
                  </a:lnTo>
                  <a:lnTo>
                    <a:pt x="25978" y="27318"/>
                  </a:lnTo>
                  <a:lnTo>
                    <a:pt x="24911" y="24363"/>
                  </a:lnTo>
                  <a:close/>
                  <a:moveTo>
                    <a:pt x="18253" y="24378"/>
                  </a:moveTo>
                  <a:lnTo>
                    <a:pt x="19320" y="27334"/>
                  </a:lnTo>
                  <a:lnTo>
                    <a:pt x="18771" y="27334"/>
                  </a:lnTo>
                  <a:lnTo>
                    <a:pt x="17705" y="24378"/>
                  </a:lnTo>
                  <a:close/>
                  <a:moveTo>
                    <a:pt x="21194" y="24363"/>
                  </a:moveTo>
                  <a:lnTo>
                    <a:pt x="22260" y="27318"/>
                  </a:lnTo>
                  <a:lnTo>
                    <a:pt x="19442" y="27334"/>
                  </a:lnTo>
                  <a:lnTo>
                    <a:pt x="18375" y="24378"/>
                  </a:lnTo>
                  <a:lnTo>
                    <a:pt x="21194" y="24363"/>
                  </a:lnTo>
                  <a:close/>
                  <a:moveTo>
                    <a:pt x="21879" y="24378"/>
                  </a:moveTo>
                  <a:lnTo>
                    <a:pt x="22946" y="27334"/>
                  </a:lnTo>
                  <a:lnTo>
                    <a:pt x="22367" y="27334"/>
                  </a:lnTo>
                  <a:lnTo>
                    <a:pt x="21301" y="24378"/>
                  </a:lnTo>
                  <a:close/>
                  <a:moveTo>
                    <a:pt x="14673" y="24393"/>
                  </a:moveTo>
                  <a:lnTo>
                    <a:pt x="15739" y="27349"/>
                  </a:lnTo>
                  <a:lnTo>
                    <a:pt x="15176" y="27349"/>
                  </a:lnTo>
                  <a:lnTo>
                    <a:pt x="14109" y="24393"/>
                  </a:lnTo>
                  <a:close/>
                  <a:moveTo>
                    <a:pt x="17598" y="24378"/>
                  </a:moveTo>
                  <a:lnTo>
                    <a:pt x="18665" y="27334"/>
                  </a:lnTo>
                  <a:lnTo>
                    <a:pt x="15846" y="27349"/>
                  </a:lnTo>
                  <a:lnTo>
                    <a:pt x="14780" y="24393"/>
                  </a:lnTo>
                  <a:lnTo>
                    <a:pt x="17598" y="24378"/>
                  </a:lnTo>
                  <a:close/>
                  <a:moveTo>
                    <a:pt x="11062" y="24408"/>
                  </a:moveTo>
                  <a:lnTo>
                    <a:pt x="12128" y="27364"/>
                  </a:lnTo>
                  <a:lnTo>
                    <a:pt x="11580" y="27364"/>
                  </a:lnTo>
                  <a:lnTo>
                    <a:pt x="10513" y="24408"/>
                  </a:lnTo>
                  <a:close/>
                  <a:moveTo>
                    <a:pt x="14003" y="24393"/>
                  </a:moveTo>
                  <a:lnTo>
                    <a:pt x="15084" y="27349"/>
                  </a:lnTo>
                  <a:lnTo>
                    <a:pt x="12266" y="27364"/>
                  </a:lnTo>
                  <a:lnTo>
                    <a:pt x="11199" y="24408"/>
                  </a:lnTo>
                  <a:lnTo>
                    <a:pt x="14003" y="24393"/>
                  </a:lnTo>
                  <a:close/>
                  <a:moveTo>
                    <a:pt x="16044" y="0"/>
                  </a:moveTo>
                  <a:cubicBezTo>
                    <a:pt x="16014" y="0"/>
                    <a:pt x="16014" y="16"/>
                    <a:pt x="16014" y="61"/>
                  </a:cubicBezTo>
                  <a:lnTo>
                    <a:pt x="17019" y="2880"/>
                  </a:lnTo>
                  <a:lnTo>
                    <a:pt x="14201" y="2895"/>
                  </a:lnTo>
                  <a:lnTo>
                    <a:pt x="13195" y="77"/>
                  </a:lnTo>
                  <a:cubicBezTo>
                    <a:pt x="13180" y="31"/>
                    <a:pt x="13149" y="16"/>
                    <a:pt x="13119" y="16"/>
                  </a:cubicBezTo>
                  <a:cubicBezTo>
                    <a:pt x="13073" y="16"/>
                    <a:pt x="13073" y="31"/>
                    <a:pt x="13073" y="77"/>
                  </a:cubicBezTo>
                  <a:lnTo>
                    <a:pt x="14094" y="2895"/>
                  </a:lnTo>
                  <a:lnTo>
                    <a:pt x="13530" y="2895"/>
                  </a:lnTo>
                  <a:lnTo>
                    <a:pt x="12525" y="77"/>
                  </a:lnTo>
                  <a:cubicBezTo>
                    <a:pt x="12509" y="31"/>
                    <a:pt x="12494" y="16"/>
                    <a:pt x="12448" y="16"/>
                  </a:cubicBezTo>
                  <a:cubicBezTo>
                    <a:pt x="12418" y="16"/>
                    <a:pt x="12418" y="31"/>
                    <a:pt x="12418" y="77"/>
                  </a:cubicBezTo>
                  <a:lnTo>
                    <a:pt x="13424" y="2895"/>
                  </a:lnTo>
                  <a:lnTo>
                    <a:pt x="10605" y="2911"/>
                  </a:lnTo>
                  <a:lnTo>
                    <a:pt x="9599" y="92"/>
                  </a:lnTo>
                  <a:cubicBezTo>
                    <a:pt x="9569" y="77"/>
                    <a:pt x="9554" y="31"/>
                    <a:pt x="9523" y="31"/>
                  </a:cubicBezTo>
                  <a:cubicBezTo>
                    <a:pt x="9477" y="31"/>
                    <a:pt x="9477" y="61"/>
                    <a:pt x="9477" y="92"/>
                  </a:cubicBezTo>
                  <a:lnTo>
                    <a:pt x="10483" y="2911"/>
                  </a:lnTo>
                  <a:lnTo>
                    <a:pt x="9935" y="2911"/>
                  </a:lnTo>
                  <a:lnTo>
                    <a:pt x="8929" y="92"/>
                  </a:lnTo>
                  <a:cubicBezTo>
                    <a:pt x="8914" y="61"/>
                    <a:pt x="8883" y="31"/>
                    <a:pt x="8853" y="31"/>
                  </a:cubicBezTo>
                  <a:cubicBezTo>
                    <a:pt x="8807" y="31"/>
                    <a:pt x="8807" y="61"/>
                    <a:pt x="8807" y="92"/>
                  </a:cubicBezTo>
                  <a:lnTo>
                    <a:pt x="9828" y="2911"/>
                  </a:lnTo>
                  <a:lnTo>
                    <a:pt x="7009" y="2941"/>
                  </a:lnTo>
                  <a:lnTo>
                    <a:pt x="5988" y="122"/>
                  </a:lnTo>
                  <a:cubicBezTo>
                    <a:pt x="5973" y="77"/>
                    <a:pt x="5958" y="61"/>
                    <a:pt x="5912" y="61"/>
                  </a:cubicBezTo>
                  <a:cubicBezTo>
                    <a:pt x="5882" y="61"/>
                    <a:pt x="5882" y="77"/>
                    <a:pt x="5882" y="122"/>
                  </a:cubicBezTo>
                  <a:lnTo>
                    <a:pt x="6887" y="2941"/>
                  </a:lnTo>
                  <a:lnTo>
                    <a:pt x="6324" y="2941"/>
                  </a:lnTo>
                  <a:lnTo>
                    <a:pt x="5303" y="122"/>
                  </a:lnTo>
                  <a:cubicBezTo>
                    <a:pt x="5288" y="77"/>
                    <a:pt x="5272" y="61"/>
                    <a:pt x="5227" y="61"/>
                  </a:cubicBezTo>
                  <a:cubicBezTo>
                    <a:pt x="5196" y="61"/>
                    <a:pt x="5196" y="77"/>
                    <a:pt x="5196" y="122"/>
                  </a:cubicBezTo>
                  <a:lnTo>
                    <a:pt x="6202" y="2941"/>
                  </a:lnTo>
                  <a:lnTo>
                    <a:pt x="3383" y="2956"/>
                  </a:lnTo>
                  <a:lnTo>
                    <a:pt x="2377" y="138"/>
                  </a:lnTo>
                  <a:cubicBezTo>
                    <a:pt x="2362" y="92"/>
                    <a:pt x="2332" y="77"/>
                    <a:pt x="2301" y="77"/>
                  </a:cubicBezTo>
                  <a:cubicBezTo>
                    <a:pt x="2256" y="77"/>
                    <a:pt x="2256" y="92"/>
                    <a:pt x="2256" y="138"/>
                  </a:cubicBezTo>
                  <a:lnTo>
                    <a:pt x="3276" y="2956"/>
                  </a:lnTo>
                  <a:lnTo>
                    <a:pt x="2713" y="2956"/>
                  </a:lnTo>
                  <a:lnTo>
                    <a:pt x="1707" y="138"/>
                  </a:lnTo>
                  <a:cubicBezTo>
                    <a:pt x="1692" y="122"/>
                    <a:pt x="1677" y="77"/>
                    <a:pt x="1631" y="77"/>
                  </a:cubicBezTo>
                  <a:cubicBezTo>
                    <a:pt x="1600" y="77"/>
                    <a:pt x="1600" y="92"/>
                    <a:pt x="1600" y="138"/>
                  </a:cubicBezTo>
                  <a:lnTo>
                    <a:pt x="2606" y="2956"/>
                  </a:lnTo>
                  <a:lnTo>
                    <a:pt x="31" y="2971"/>
                  </a:lnTo>
                  <a:cubicBezTo>
                    <a:pt x="1" y="2971"/>
                    <a:pt x="1" y="2987"/>
                    <a:pt x="1" y="3032"/>
                  </a:cubicBezTo>
                  <a:cubicBezTo>
                    <a:pt x="16" y="3063"/>
                    <a:pt x="31" y="3093"/>
                    <a:pt x="77" y="3093"/>
                  </a:cubicBezTo>
                  <a:lnTo>
                    <a:pt x="2637" y="3063"/>
                  </a:lnTo>
                  <a:lnTo>
                    <a:pt x="3703" y="6019"/>
                  </a:lnTo>
                  <a:lnTo>
                    <a:pt x="1143" y="6034"/>
                  </a:lnTo>
                  <a:cubicBezTo>
                    <a:pt x="1098" y="6034"/>
                    <a:pt x="1098" y="6064"/>
                    <a:pt x="1098" y="6095"/>
                  </a:cubicBezTo>
                  <a:cubicBezTo>
                    <a:pt x="1113" y="6110"/>
                    <a:pt x="1143" y="6156"/>
                    <a:pt x="1174" y="6156"/>
                  </a:cubicBezTo>
                  <a:lnTo>
                    <a:pt x="3749" y="6141"/>
                  </a:lnTo>
                  <a:lnTo>
                    <a:pt x="4815" y="9081"/>
                  </a:lnTo>
                  <a:lnTo>
                    <a:pt x="2240" y="9112"/>
                  </a:lnTo>
                  <a:cubicBezTo>
                    <a:pt x="2210" y="9112"/>
                    <a:pt x="2210" y="9127"/>
                    <a:pt x="2210" y="9157"/>
                  </a:cubicBezTo>
                  <a:cubicBezTo>
                    <a:pt x="2225" y="9188"/>
                    <a:pt x="2240" y="9218"/>
                    <a:pt x="2286" y="9218"/>
                  </a:cubicBezTo>
                  <a:lnTo>
                    <a:pt x="4846" y="9203"/>
                  </a:lnTo>
                  <a:lnTo>
                    <a:pt x="5912" y="12159"/>
                  </a:lnTo>
                  <a:lnTo>
                    <a:pt x="3353" y="12174"/>
                  </a:lnTo>
                  <a:cubicBezTo>
                    <a:pt x="3307" y="12174"/>
                    <a:pt x="3307" y="12189"/>
                    <a:pt x="3307" y="12235"/>
                  </a:cubicBezTo>
                  <a:cubicBezTo>
                    <a:pt x="3322" y="12265"/>
                    <a:pt x="3353" y="12281"/>
                    <a:pt x="3383" y="12281"/>
                  </a:cubicBezTo>
                  <a:lnTo>
                    <a:pt x="5958" y="12265"/>
                  </a:lnTo>
                  <a:lnTo>
                    <a:pt x="7024" y="15221"/>
                  </a:lnTo>
                  <a:lnTo>
                    <a:pt x="4450" y="15236"/>
                  </a:lnTo>
                  <a:cubicBezTo>
                    <a:pt x="4419" y="15236"/>
                    <a:pt x="4419" y="15252"/>
                    <a:pt x="4419" y="15297"/>
                  </a:cubicBezTo>
                  <a:cubicBezTo>
                    <a:pt x="4434" y="15313"/>
                    <a:pt x="4450" y="15358"/>
                    <a:pt x="4480" y="15358"/>
                  </a:cubicBezTo>
                  <a:lnTo>
                    <a:pt x="7055" y="15328"/>
                  </a:lnTo>
                  <a:lnTo>
                    <a:pt x="8121" y="18284"/>
                  </a:lnTo>
                  <a:lnTo>
                    <a:pt x="5562" y="18299"/>
                  </a:lnTo>
                  <a:cubicBezTo>
                    <a:pt x="5516" y="18299"/>
                    <a:pt x="5516" y="18329"/>
                    <a:pt x="5516" y="18360"/>
                  </a:cubicBezTo>
                  <a:cubicBezTo>
                    <a:pt x="5531" y="18405"/>
                    <a:pt x="5562" y="18421"/>
                    <a:pt x="5592" y="18421"/>
                  </a:cubicBezTo>
                  <a:lnTo>
                    <a:pt x="8167" y="18405"/>
                  </a:lnTo>
                  <a:lnTo>
                    <a:pt x="9234" y="21346"/>
                  </a:lnTo>
                  <a:lnTo>
                    <a:pt x="6659" y="21376"/>
                  </a:lnTo>
                  <a:cubicBezTo>
                    <a:pt x="6613" y="21376"/>
                    <a:pt x="6613" y="21392"/>
                    <a:pt x="6613" y="21422"/>
                  </a:cubicBezTo>
                  <a:cubicBezTo>
                    <a:pt x="6644" y="21453"/>
                    <a:pt x="6659" y="21483"/>
                    <a:pt x="6689" y="21483"/>
                  </a:cubicBezTo>
                  <a:lnTo>
                    <a:pt x="9264" y="21468"/>
                  </a:lnTo>
                  <a:lnTo>
                    <a:pt x="10331" y="24424"/>
                  </a:lnTo>
                  <a:lnTo>
                    <a:pt x="7756" y="24439"/>
                  </a:lnTo>
                  <a:cubicBezTo>
                    <a:pt x="7725" y="24439"/>
                    <a:pt x="7725" y="24454"/>
                    <a:pt x="7725" y="24500"/>
                  </a:cubicBezTo>
                  <a:cubicBezTo>
                    <a:pt x="7741" y="24515"/>
                    <a:pt x="7756" y="24546"/>
                    <a:pt x="7801" y="24546"/>
                  </a:cubicBezTo>
                  <a:lnTo>
                    <a:pt x="10376" y="24530"/>
                  </a:lnTo>
                  <a:lnTo>
                    <a:pt x="11443" y="27486"/>
                  </a:lnTo>
                  <a:lnTo>
                    <a:pt x="8868" y="27501"/>
                  </a:lnTo>
                  <a:cubicBezTo>
                    <a:pt x="8822" y="27501"/>
                    <a:pt x="8822" y="27517"/>
                    <a:pt x="8822" y="27562"/>
                  </a:cubicBezTo>
                  <a:cubicBezTo>
                    <a:pt x="8853" y="27577"/>
                    <a:pt x="8868" y="27623"/>
                    <a:pt x="8898" y="27623"/>
                  </a:cubicBezTo>
                  <a:lnTo>
                    <a:pt x="11473" y="27593"/>
                  </a:lnTo>
                  <a:lnTo>
                    <a:pt x="12281" y="29787"/>
                  </a:lnTo>
                  <a:cubicBezTo>
                    <a:pt x="12296" y="29802"/>
                    <a:pt x="12311" y="29848"/>
                    <a:pt x="12357" y="29848"/>
                  </a:cubicBezTo>
                  <a:cubicBezTo>
                    <a:pt x="12388" y="29848"/>
                    <a:pt x="12388" y="29832"/>
                    <a:pt x="12388" y="29787"/>
                  </a:cubicBezTo>
                  <a:lnTo>
                    <a:pt x="11595" y="27593"/>
                  </a:lnTo>
                  <a:lnTo>
                    <a:pt x="12144" y="27593"/>
                  </a:lnTo>
                  <a:lnTo>
                    <a:pt x="12936" y="29787"/>
                  </a:lnTo>
                  <a:cubicBezTo>
                    <a:pt x="12966" y="29802"/>
                    <a:pt x="12982" y="29848"/>
                    <a:pt x="13012" y="29848"/>
                  </a:cubicBezTo>
                  <a:cubicBezTo>
                    <a:pt x="13058" y="29848"/>
                    <a:pt x="13058" y="29832"/>
                    <a:pt x="13058" y="29787"/>
                  </a:cubicBezTo>
                  <a:lnTo>
                    <a:pt x="12250" y="27593"/>
                  </a:lnTo>
                  <a:lnTo>
                    <a:pt x="15069" y="27577"/>
                  </a:lnTo>
                  <a:lnTo>
                    <a:pt x="15877" y="29771"/>
                  </a:lnTo>
                  <a:cubicBezTo>
                    <a:pt x="15892" y="29787"/>
                    <a:pt x="15907" y="29832"/>
                    <a:pt x="15953" y="29832"/>
                  </a:cubicBezTo>
                  <a:cubicBezTo>
                    <a:pt x="15983" y="29832"/>
                    <a:pt x="15983" y="29802"/>
                    <a:pt x="15983" y="29771"/>
                  </a:cubicBezTo>
                  <a:lnTo>
                    <a:pt x="15191" y="27577"/>
                  </a:lnTo>
                  <a:lnTo>
                    <a:pt x="15755" y="27577"/>
                  </a:lnTo>
                  <a:lnTo>
                    <a:pt x="16562" y="29771"/>
                  </a:lnTo>
                  <a:cubicBezTo>
                    <a:pt x="16577" y="29787"/>
                    <a:pt x="16593" y="29832"/>
                    <a:pt x="16638" y="29832"/>
                  </a:cubicBezTo>
                  <a:cubicBezTo>
                    <a:pt x="16669" y="29832"/>
                    <a:pt x="16669" y="29802"/>
                    <a:pt x="16669" y="29771"/>
                  </a:cubicBezTo>
                  <a:lnTo>
                    <a:pt x="15877" y="27577"/>
                  </a:lnTo>
                  <a:lnTo>
                    <a:pt x="18695" y="27562"/>
                  </a:lnTo>
                  <a:lnTo>
                    <a:pt x="19487" y="29756"/>
                  </a:lnTo>
                  <a:cubicBezTo>
                    <a:pt x="19518" y="29771"/>
                    <a:pt x="19533" y="29802"/>
                    <a:pt x="19564" y="29802"/>
                  </a:cubicBezTo>
                  <a:cubicBezTo>
                    <a:pt x="19609" y="29802"/>
                    <a:pt x="19609" y="29787"/>
                    <a:pt x="19609" y="29756"/>
                  </a:cubicBezTo>
                  <a:lnTo>
                    <a:pt x="18802" y="27562"/>
                  </a:lnTo>
                  <a:lnTo>
                    <a:pt x="19366" y="27562"/>
                  </a:lnTo>
                  <a:lnTo>
                    <a:pt x="20158" y="29756"/>
                  </a:lnTo>
                  <a:cubicBezTo>
                    <a:pt x="20173" y="29771"/>
                    <a:pt x="20204" y="29802"/>
                    <a:pt x="20234" y="29802"/>
                  </a:cubicBezTo>
                  <a:cubicBezTo>
                    <a:pt x="20280" y="29802"/>
                    <a:pt x="20280" y="29787"/>
                    <a:pt x="20280" y="29756"/>
                  </a:cubicBezTo>
                  <a:lnTo>
                    <a:pt x="19472" y="27562"/>
                  </a:lnTo>
                  <a:lnTo>
                    <a:pt x="22291" y="27547"/>
                  </a:lnTo>
                  <a:lnTo>
                    <a:pt x="23098" y="29726"/>
                  </a:lnTo>
                  <a:cubicBezTo>
                    <a:pt x="23114" y="29771"/>
                    <a:pt x="23129" y="29787"/>
                    <a:pt x="23175" y="29787"/>
                  </a:cubicBezTo>
                  <a:cubicBezTo>
                    <a:pt x="23205" y="29787"/>
                    <a:pt x="23205" y="29771"/>
                    <a:pt x="23205" y="29726"/>
                  </a:cubicBezTo>
                  <a:lnTo>
                    <a:pt x="22413" y="27547"/>
                  </a:lnTo>
                  <a:lnTo>
                    <a:pt x="22976" y="27547"/>
                  </a:lnTo>
                  <a:lnTo>
                    <a:pt x="23784" y="29726"/>
                  </a:lnTo>
                  <a:cubicBezTo>
                    <a:pt x="23799" y="29756"/>
                    <a:pt x="23814" y="29787"/>
                    <a:pt x="23860" y="29787"/>
                  </a:cubicBezTo>
                  <a:cubicBezTo>
                    <a:pt x="23891" y="29787"/>
                    <a:pt x="23891" y="29771"/>
                    <a:pt x="23891" y="29726"/>
                  </a:cubicBezTo>
                  <a:lnTo>
                    <a:pt x="23098" y="27547"/>
                  </a:lnTo>
                  <a:lnTo>
                    <a:pt x="25917" y="27517"/>
                  </a:lnTo>
                  <a:lnTo>
                    <a:pt x="26709" y="29710"/>
                  </a:lnTo>
                  <a:cubicBezTo>
                    <a:pt x="26725" y="29756"/>
                    <a:pt x="26755" y="29771"/>
                    <a:pt x="26785" y="29771"/>
                  </a:cubicBezTo>
                  <a:cubicBezTo>
                    <a:pt x="26831" y="29771"/>
                    <a:pt x="26831" y="29741"/>
                    <a:pt x="26831" y="29710"/>
                  </a:cubicBezTo>
                  <a:lnTo>
                    <a:pt x="26024" y="27517"/>
                  </a:lnTo>
                  <a:lnTo>
                    <a:pt x="26572" y="27517"/>
                  </a:lnTo>
                  <a:lnTo>
                    <a:pt x="27380" y="29710"/>
                  </a:lnTo>
                  <a:cubicBezTo>
                    <a:pt x="27395" y="29756"/>
                    <a:pt x="27410" y="29771"/>
                    <a:pt x="27456" y="29771"/>
                  </a:cubicBezTo>
                  <a:cubicBezTo>
                    <a:pt x="27486" y="29771"/>
                    <a:pt x="27486" y="29741"/>
                    <a:pt x="27486" y="29710"/>
                  </a:cubicBezTo>
                  <a:lnTo>
                    <a:pt x="26694" y="27517"/>
                  </a:lnTo>
                  <a:lnTo>
                    <a:pt x="29269" y="27501"/>
                  </a:lnTo>
                  <a:cubicBezTo>
                    <a:pt x="29284" y="27410"/>
                    <a:pt x="29299" y="27364"/>
                    <a:pt x="29284" y="27349"/>
                  </a:cubicBezTo>
                  <a:cubicBezTo>
                    <a:pt x="29269" y="27334"/>
                    <a:pt x="29238" y="27288"/>
                    <a:pt x="29208" y="27288"/>
                  </a:cubicBezTo>
                  <a:lnTo>
                    <a:pt x="26633" y="27318"/>
                  </a:lnTo>
                  <a:lnTo>
                    <a:pt x="25567" y="24363"/>
                  </a:lnTo>
                  <a:lnTo>
                    <a:pt x="28141" y="24347"/>
                  </a:lnTo>
                  <a:cubicBezTo>
                    <a:pt x="28172" y="24347"/>
                    <a:pt x="28172" y="24317"/>
                    <a:pt x="28172" y="24286"/>
                  </a:cubicBezTo>
                  <a:cubicBezTo>
                    <a:pt x="28157" y="24271"/>
                    <a:pt x="28141" y="24226"/>
                    <a:pt x="28096" y="24226"/>
                  </a:cubicBezTo>
                  <a:lnTo>
                    <a:pt x="25536" y="24241"/>
                  </a:lnTo>
                  <a:lnTo>
                    <a:pt x="24470" y="21300"/>
                  </a:lnTo>
                  <a:lnTo>
                    <a:pt x="27029" y="21270"/>
                  </a:lnTo>
                  <a:cubicBezTo>
                    <a:pt x="27075" y="21270"/>
                    <a:pt x="27075" y="21255"/>
                    <a:pt x="27075" y="21224"/>
                  </a:cubicBezTo>
                  <a:cubicBezTo>
                    <a:pt x="27060" y="21194"/>
                    <a:pt x="27029" y="21163"/>
                    <a:pt x="26999" y="21163"/>
                  </a:cubicBezTo>
                  <a:lnTo>
                    <a:pt x="24424" y="21178"/>
                  </a:lnTo>
                  <a:lnTo>
                    <a:pt x="23357" y="18223"/>
                  </a:lnTo>
                  <a:lnTo>
                    <a:pt x="25932" y="18207"/>
                  </a:lnTo>
                  <a:cubicBezTo>
                    <a:pt x="25978" y="18207"/>
                    <a:pt x="25978" y="18192"/>
                    <a:pt x="25978" y="18146"/>
                  </a:cubicBezTo>
                  <a:cubicBezTo>
                    <a:pt x="25947" y="18116"/>
                    <a:pt x="25932" y="18101"/>
                    <a:pt x="25902" y="18101"/>
                  </a:cubicBezTo>
                  <a:lnTo>
                    <a:pt x="23327" y="18116"/>
                  </a:lnTo>
                  <a:lnTo>
                    <a:pt x="22260" y="15160"/>
                  </a:lnTo>
                  <a:lnTo>
                    <a:pt x="24835" y="15145"/>
                  </a:lnTo>
                  <a:cubicBezTo>
                    <a:pt x="24866" y="15145"/>
                    <a:pt x="24866" y="15130"/>
                    <a:pt x="24866" y="15084"/>
                  </a:cubicBezTo>
                  <a:cubicBezTo>
                    <a:pt x="24851" y="15069"/>
                    <a:pt x="24835" y="15023"/>
                    <a:pt x="24790" y="15023"/>
                  </a:cubicBezTo>
                  <a:lnTo>
                    <a:pt x="22215" y="15054"/>
                  </a:lnTo>
                  <a:lnTo>
                    <a:pt x="21148" y="12098"/>
                  </a:lnTo>
                  <a:lnTo>
                    <a:pt x="23723" y="12083"/>
                  </a:lnTo>
                  <a:cubicBezTo>
                    <a:pt x="23769" y="12083"/>
                    <a:pt x="23769" y="12052"/>
                    <a:pt x="23769" y="12022"/>
                  </a:cubicBezTo>
                  <a:cubicBezTo>
                    <a:pt x="23738" y="11976"/>
                    <a:pt x="23723" y="11961"/>
                    <a:pt x="23693" y="11961"/>
                  </a:cubicBezTo>
                  <a:lnTo>
                    <a:pt x="21133" y="12083"/>
                  </a:lnTo>
                  <a:lnTo>
                    <a:pt x="20066" y="9127"/>
                  </a:lnTo>
                  <a:lnTo>
                    <a:pt x="22641" y="9112"/>
                  </a:lnTo>
                  <a:cubicBezTo>
                    <a:pt x="22672" y="9112"/>
                    <a:pt x="22672" y="9081"/>
                    <a:pt x="22672" y="9051"/>
                  </a:cubicBezTo>
                  <a:cubicBezTo>
                    <a:pt x="22657" y="9020"/>
                    <a:pt x="22641" y="8990"/>
                    <a:pt x="22596" y="8990"/>
                  </a:cubicBezTo>
                  <a:lnTo>
                    <a:pt x="20036" y="9005"/>
                  </a:lnTo>
                  <a:lnTo>
                    <a:pt x="18969" y="6064"/>
                  </a:lnTo>
                  <a:lnTo>
                    <a:pt x="21529" y="6034"/>
                  </a:lnTo>
                  <a:cubicBezTo>
                    <a:pt x="21575" y="6034"/>
                    <a:pt x="21575" y="6019"/>
                    <a:pt x="21575" y="5973"/>
                  </a:cubicBezTo>
                  <a:cubicBezTo>
                    <a:pt x="21560" y="5958"/>
                    <a:pt x="21529" y="5927"/>
                    <a:pt x="21499" y="5927"/>
                  </a:cubicBezTo>
                  <a:lnTo>
                    <a:pt x="18924" y="5942"/>
                  </a:lnTo>
                  <a:lnTo>
                    <a:pt x="17857" y="2987"/>
                  </a:lnTo>
                  <a:lnTo>
                    <a:pt x="20432" y="2971"/>
                  </a:lnTo>
                  <a:cubicBezTo>
                    <a:pt x="20463" y="2971"/>
                    <a:pt x="20463" y="2956"/>
                    <a:pt x="20463" y="2911"/>
                  </a:cubicBezTo>
                  <a:cubicBezTo>
                    <a:pt x="20447" y="2880"/>
                    <a:pt x="20432" y="2850"/>
                    <a:pt x="20386" y="2850"/>
                  </a:cubicBezTo>
                  <a:lnTo>
                    <a:pt x="17827" y="2880"/>
                  </a:lnTo>
                  <a:lnTo>
                    <a:pt x="16806" y="61"/>
                  </a:lnTo>
                  <a:cubicBezTo>
                    <a:pt x="16791" y="16"/>
                    <a:pt x="16775" y="0"/>
                    <a:pt x="16730" y="0"/>
                  </a:cubicBezTo>
                  <a:cubicBezTo>
                    <a:pt x="16699" y="0"/>
                    <a:pt x="16699" y="16"/>
                    <a:pt x="16699" y="61"/>
                  </a:cubicBezTo>
                  <a:lnTo>
                    <a:pt x="17705" y="2880"/>
                  </a:lnTo>
                  <a:lnTo>
                    <a:pt x="17141" y="2880"/>
                  </a:lnTo>
                  <a:lnTo>
                    <a:pt x="16120" y="61"/>
                  </a:lnTo>
                  <a:cubicBezTo>
                    <a:pt x="16105" y="16"/>
                    <a:pt x="16090" y="0"/>
                    <a:pt x="160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8"/>
            <p:cNvSpPr/>
            <p:nvPr/>
          </p:nvSpPr>
          <p:spPr>
            <a:xfrm>
              <a:off x="5292778" y="2177791"/>
              <a:ext cx="803311" cy="379991"/>
            </a:xfrm>
            <a:custGeom>
              <a:avLst/>
              <a:gdLst/>
              <a:ahLst/>
              <a:cxnLst/>
              <a:rect l="l" t="t" r="r" b="b"/>
              <a:pathLst>
                <a:path w="26252" h="12418" extrusionOk="0">
                  <a:moveTo>
                    <a:pt x="20371" y="0"/>
                  </a:moveTo>
                  <a:lnTo>
                    <a:pt x="17796" y="16"/>
                  </a:lnTo>
                  <a:lnTo>
                    <a:pt x="16988" y="16"/>
                  </a:lnTo>
                  <a:lnTo>
                    <a:pt x="14170" y="31"/>
                  </a:lnTo>
                  <a:lnTo>
                    <a:pt x="13393" y="31"/>
                  </a:lnTo>
                  <a:lnTo>
                    <a:pt x="10574" y="61"/>
                  </a:lnTo>
                  <a:lnTo>
                    <a:pt x="9797" y="61"/>
                  </a:lnTo>
                  <a:lnTo>
                    <a:pt x="6978" y="77"/>
                  </a:lnTo>
                  <a:lnTo>
                    <a:pt x="6171" y="77"/>
                  </a:lnTo>
                  <a:lnTo>
                    <a:pt x="3352" y="92"/>
                  </a:lnTo>
                  <a:lnTo>
                    <a:pt x="2575" y="92"/>
                  </a:lnTo>
                  <a:lnTo>
                    <a:pt x="0" y="107"/>
                  </a:lnTo>
                  <a:lnTo>
                    <a:pt x="1021" y="2926"/>
                  </a:lnTo>
                  <a:lnTo>
                    <a:pt x="1051" y="3032"/>
                  </a:lnTo>
                  <a:lnTo>
                    <a:pt x="2118" y="5973"/>
                  </a:lnTo>
                  <a:lnTo>
                    <a:pt x="2164" y="6080"/>
                  </a:lnTo>
                  <a:lnTo>
                    <a:pt x="2895" y="8152"/>
                  </a:lnTo>
                  <a:lnTo>
                    <a:pt x="5470" y="8136"/>
                  </a:lnTo>
                  <a:lnTo>
                    <a:pt x="6247" y="8136"/>
                  </a:lnTo>
                  <a:lnTo>
                    <a:pt x="9065" y="8106"/>
                  </a:lnTo>
                  <a:lnTo>
                    <a:pt x="9858" y="8106"/>
                  </a:lnTo>
                  <a:lnTo>
                    <a:pt x="12676" y="8091"/>
                  </a:lnTo>
                  <a:lnTo>
                    <a:pt x="13850" y="8091"/>
                  </a:lnTo>
                  <a:cubicBezTo>
                    <a:pt x="14764" y="8091"/>
                    <a:pt x="15647" y="8441"/>
                    <a:pt x="16348" y="9005"/>
                  </a:cubicBezTo>
                  <a:cubicBezTo>
                    <a:pt x="16379" y="9020"/>
                    <a:pt x="16424" y="9066"/>
                    <a:pt x="16455" y="9096"/>
                  </a:cubicBezTo>
                  <a:cubicBezTo>
                    <a:pt x="16562" y="9203"/>
                    <a:pt x="16653" y="9279"/>
                    <a:pt x="16729" y="9370"/>
                  </a:cubicBezTo>
                  <a:cubicBezTo>
                    <a:pt x="16805" y="9431"/>
                    <a:pt x="16866" y="9508"/>
                    <a:pt x="16912" y="9584"/>
                  </a:cubicBezTo>
                  <a:cubicBezTo>
                    <a:pt x="17171" y="9889"/>
                    <a:pt x="17354" y="10208"/>
                    <a:pt x="17491" y="10574"/>
                  </a:cubicBezTo>
                  <a:lnTo>
                    <a:pt x="18039" y="12037"/>
                  </a:lnTo>
                  <a:lnTo>
                    <a:pt x="18085" y="12128"/>
                  </a:lnTo>
                  <a:lnTo>
                    <a:pt x="18192" y="12418"/>
                  </a:lnTo>
                  <a:lnTo>
                    <a:pt x="26252" y="12418"/>
                  </a:lnTo>
                  <a:lnTo>
                    <a:pt x="21772" y="0"/>
                  </a:lnTo>
                  <a:close/>
                </a:path>
              </a:pathLst>
            </a:custGeom>
            <a:solidFill>
              <a:srgbClr val="A9DCFF">
                <a:alpha val="588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8"/>
            <p:cNvSpPr/>
            <p:nvPr/>
          </p:nvSpPr>
          <p:spPr>
            <a:xfrm>
              <a:off x="6188378" y="2786670"/>
              <a:ext cx="334764" cy="530114"/>
            </a:xfrm>
            <a:custGeom>
              <a:avLst/>
              <a:gdLst/>
              <a:ahLst/>
              <a:cxnLst/>
              <a:rect l="l" t="t" r="r" b="b"/>
              <a:pathLst>
                <a:path w="10940" h="17324" extrusionOk="0">
                  <a:moveTo>
                    <a:pt x="2316" y="0"/>
                  </a:moveTo>
                  <a:lnTo>
                    <a:pt x="1692" y="3185"/>
                  </a:lnTo>
                  <a:cubicBezTo>
                    <a:pt x="1265" y="5272"/>
                    <a:pt x="1189" y="7405"/>
                    <a:pt x="1448" y="9523"/>
                  </a:cubicBezTo>
                  <a:cubicBezTo>
                    <a:pt x="1631" y="11184"/>
                    <a:pt x="1874" y="13286"/>
                    <a:pt x="2149" y="15313"/>
                  </a:cubicBezTo>
                  <a:cubicBezTo>
                    <a:pt x="2149" y="15343"/>
                    <a:pt x="2164" y="15389"/>
                    <a:pt x="2164" y="15419"/>
                  </a:cubicBezTo>
                  <a:cubicBezTo>
                    <a:pt x="2149" y="15419"/>
                    <a:pt x="2118" y="15419"/>
                    <a:pt x="2103" y="15450"/>
                  </a:cubicBezTo>
                  <a:lnTo>
                    <a:pt x="2088" y="15450"/>
                  </a:lnTo>
                  <a:cubicBezTo>
                    <a:pt x="1174" y="15556"/>
                    <a:pt x="473" y="16151"/>
                    <a:pt x="168" y="16669"/>
                  </a:cubicBezTo>
                  <a:cubicBezTo>
                    <a:pt x="0" y="16943"/>
                    <a:pt x="198" y="17308"/>
                    <a:pt x="549" y="17308"/>
                  </a:cubicBezTo>
                  <a:lnTo>
                    <a:pt x="4434" y="17308"/>
                  </a:lnTo>
                  <a:cubicBezTo>
                    <a:pt x="4815" y="17308"/>
                    <a:pt x="5120" y="17019"/>
                    <a:pt x="5150" y="16669"/>
                  </a:cubicBezTo>
                  <a:cubicBezTo>
                    <a:pt x="5196" y="16333"/>
                    <a:pt x="5196" y="15937"/>
                    <a:pt x="5196" y="15465"/>
                  </a:cubicBezTo>
                  <a:lnTo>
                    <a:pt x="5196" y="15328"/>
                  </a:lnTo>
                  <a:cubicBezTo>
                    <a:pt x="5181" y="14155"/>
                    <a:pt x="5043" y="12631"/>
                    <a:pt x="4906" y="11153"/>
                  </a:cubicBezTo>
                  <a:cubicBezTo>
                    <a:pt x="4739" y="9401"/>
                    <a:pt x="4800" y="7649"/>
                    <a:pt x="5074" y="5943"/>
                  </a:cubicBezTo>
                  <a:cubicBezTo>
                    <a:pt x="5272" y="7573"/>
                    <a:pt x="5668" y="9203"/>
                    <a:pt x="6217" y="10772"/>
                  </a:cubicBezTo>
                  <a:cubicBezTo>
                    <a:pt x="6933" y="12738"/>
                    <a:pt x="7694" y="14718"/>
                    <a:pt x="7877" y="15252"/>
                  </a:cubicBezTo>
                  <a:cubicBezTo>
                    <a:pt x="7877" y="15267"/>
                    <a:pt x="7893" y="15297"/>
                    <a:pt x="7893" y="15313"/>
                  </a:cubicBezTo>
                  <a:lnTo>
                    <a:pt x="7877" y="15313"/>
                  </a:lnTo>
                  <a:cubicBezTo>
                    <a:pt x="6415" y="15328"/>
                    <a:pt x="5881" y="16166"/>
                    <a:pt x="5683" y="16760"/>
                  </a:cubicBezTo>
                  <a:cubicBezTo>
                    <a:pt x="5592" y="17019"/>
                    <a:pt x="5790" y="17293"/>
                    <a:pt x="6049" y="17324"/>
                  </a:cubicBezTo>
                  <a:cubicBezTo>
                    <a:pt x="6049" y="17319"/>
                    <a:pt x="6057" y="17317"/>
                    <a:pt x="6069" y="17317"/>
                  </a:cubicBezTo>
                  <a:cubicBezTo>
                    <a:pt x="6093" y="17317"/>
                    <a:pt x="6130" y="17324"/>
                    <a:pt x="6140" y="17324"/>
                  </a:cubicBezTo>
                  <a:lnTo>
                    <a:pt x="10224" y="17324"/>
                  </a:lnTo>
                  <a:cubicBezTo>
                    <a:pt x="10239" y="17324"/>
                    <a:pt x="10300" y="17308"/>
                    <a:pt x="10300" y="17308"/>
                  </a:cubicBezTo>
                  <a:cubicBezTo>
                    <a:pt x="10681" y="17202"/>
                    <a:pt x="10940" y="16821"/>
                    <a:pt x="10864" y="16394"/>
                  </a:cubicBezTo>
                  <a:lnTo>
                    <a:pt x="10635" y="15358"/>
                  </a:lnTo>
                  <a:lnTo>
                    <a:pt x="10605" y="15221"/>
                  </a:lnTo>
                  <a:lnTo>
                    <a:pt x="9660" y="10925"/>
                  </a:lnTo>
                  <a:cubicBezTo>
                    <a:pt x="9111" y="8411"/>
                    <a:pt x="8883" y="5866"/>
                    <a:pt x="9005" y="3291"/>
                  </a:cubicBezTo>
                  <a:cubicBezTo>
                    <a:pt x="9050" y="1707"/>
                    <a:pt x="9127" y="244"/>
                    <a:pt x="9127" y="183"/>
                  </a:cubicBezTo>
                  <a:lnTo>
                    <a:pt x="6872" y="107"/>
                  </a:lnTo>
                  <a:lnTo>
                    <a:pt x="690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8"/>
            <p:cNvSpPr/>
            <p:nvPr/>
          </p:nvSpPr>
          <p:spPr>
            <a:xfrm>
              <a:off x="5480172" y="2437004"/>
              <a:ext cx="437825" cy="121727"/>
            </a:xfrm>
            <a:custGeom>
              <a:avLst/>
              <a:gdLst/>
              <a:ahLst/>
              <a:cxnLst/>
              <a:rect l="l" t="t" r="r" b="b"/>
              <a:pathLst>
                <a:path w="14308" h="3978" extrusionOk="0">
                  <a:moveTo>
                    <a:pt x="3551" y="1"/>
                  </a:moveTo>
                  <a:cubicBezTo>
                    <a:pt x="3505" y="1"/>
                    <a:pt x="3505" y="442"/>
                    <a:pt x="3444" y="442"/>
                  </a:cubicBezTo>
                  <a:cubicBezTo>
                    <a:pt x="3383" y="442"/>
                    <a:pt x="3383" y="321"/>
                    <a:pt x="3322" y="321"/>
                  </a:cubicBezTo>
                  <a:cubicBezTo>
                    <a:pt x="3277" y="321"/>
                    <a:pt x="3277" y="153"/>
                    <a:pt x="3216" y="153"/>
                  </a:cubicBezTo>
                  <a:cubicBezTo>
                    <a:pt x="3155" y="153"/>
                    <a:pt x="3155" y="92"/>
                    <a:pt x="3094" y="92"/>
                  </a:cubicBezTo>
                  <a:cubicBezTo>
                    <a:pt x="3048" y="92"/>
                    <a:pt x="3048" y="260"/>
                    <a:pt x="2987" y="260"/>
                  </a:cubicBezTo>
                  <a:cubicBezTo>
                    <a:pt x="2926" y="260"/>
                    <a:pt x="2926" y="31"/>
                    <a:pt x="2865" y="31"/>
                  </a:cubicBezTo>
                  <a:cubicBezTo>
                    <a:pt x="2820" y="31"/>
                    <a:pt x="2820" y="260"/>
                    <a:pt x="2759" y="260"/>
                  </a:cubicBezTo>
                  <a:cubicBezTo>
                    <a:pt x="2698" y="260"/>
                    <a:pt x="2698" y="290"/>
                    <a:pt x="2637" y="290"/>
                  </a:cubicBezTo>
                  <a:cubicBezTo>
                    <a:pt x="2591" y="290"/>
                    <a:pt x="2591" y="229"/>
                    <a:pt x="2530" y="229"/>
                  </a:cubicBezTo>
                  <a:cubicBezTo>
                    <a:pt x="2469" y="229"/>
                    <a:pt x="2469" y="321"/>
                    <a:pt x="2408" y="321"/>
                  </a:cubicBezTo>
                  <a:cubicBezTo>
                    <a:pt x="2363" y="321"/>
                    <a:pt x="2363" y="138"/>
                    <a:pt x="2302" y="138"/>
                  </a:cubicBezTo>
                  <a:cubicBezTo>
                    <a:pt x="2241" y="138"/>
                    <a:pt x="2241" y="168"/>
                    <a:pt x="2180" y="168"/>
                  </a:cubicBezTo>
                  <a:cubicBezTo>
                    <a:pt x="2134" y="168"/>
                    <a:pt x="2134" y="183"/>
                    <a:pt x="2073" y="183"/>
                  </a:cubicBezTo>
                  <a:cubicBezTo>
                    <a:pt x="2012" y="183"/>
                    <a:pt x="2012" y="336"/>
                    <a:pt x="1951" y="336"/>
                  </a:cubicBezTo>
                  <a:cubicBezTo>
                    <a:pt x="1905" y="336"/>
                    <a:pt x="1905" y="366"/>
                    <a:pt x="1845" y="366"/>
                  </a:cubicBezTo>
                  <a:cubicBezTo>
                    <a:pt x="1784" y="366"/>
                    <a:pt x="1784" y="244"/>
                    <a:pt x="1723" y="244"/>
                  </a:cubicBezTo>
                  <a:cubicBezTo>
                    <a:pt x="1677" y="244"/>
                    <a:pt x="1677" y="336"/>
                    <a:pt x="1616" y="336"/>
                  </a:cubicBezTo>
                  <a:cubicBezTo>
                    <a:pt x="1555" y="336"/>
                    <a:pt x="1555" y="458"/>
                    <a:pt x="1494" y="458"/>
                  </a:cubicBezTo>
                  <a:cubicBezTo>
                    <a:pt x="1448" y="458"/>
                    <a:pt x="1448" y="397"/>
                    <a:pt x="1387" y="397"/>
                  </a:cubicBezTo>
                  <a:cubicBezTo>
                    <a:pt x="1326" y="397"/>
                    <a:pt x="1326" y="183"/>
                    <a:pt x="1266" y="183"/>
                  </a:cubicBezTo>
                  <a:cubicBezTo>
                    <a:pt x="1220" y="183"/>
                    <a:pt x="1220" y="107"/>
                    <a:pt x="1159" y="107"/>
                  </a:cubicBezTo>
                  <a:cubicBezTo>
                    <a:pt x="1098" y="107"/>
                    <a:pt x="1098" y="214"/>
                    <a:pt x="1037" y="214"/>
                  </a:cubicBezTo>
                  <a:cubicBezTo>
                    <a:pt x="991" y="214"/>
                    <a:pt x="991" y="244"/>
                    <a:pt x="930" y="244"/>
                  </a:cubicBezTo>
                  <a:cubicBezTo>
                    <a:pt x="869" y="244"/>
                    <a:pt x="869" y="305"/>
                    <a:pt x="808" y="305"/>
                  </a:cubicBezTo>
                  <a:cubicBezTo>
                    <a:pt x="763" y="305"/>
                    <a:pt x="763" y="153"/>
                    <a:pt x="702" y="153"/>
                  </a:cubicBezTo>
                  <a:cubicBezTo>
                    <a:pt x="641" y="153"/>
                    <a:pt x="641" y="168"/>
                    <a:pt x="580" y="168"/>
                  </a:cubicBezTo>
                  <a:cubicBezTo>
                    <a:pt x="534" y="168"/>
                    <a:pt x="534" y="321"/>
                    <a:pt x="473" y="321"/>
                  </a:cubicBezTo>
                  <a:cubicBezTo>
                    <a:pt x="412" y="321"/>
                    <a:pt x="412" y="16"/>
                    <a:pt x="351" y="16"/>
                  </a:cubicBezTo>
                  <a:cubicBezTo>
                    <a:pt x="306" y="16"/>
                    <a:pt x="428" y="321"/>
                    <a:pt x="397" y="366"/>
                  </a:cubicBezTo>
                  <a:cubicBezTo>
                    <a:pt x="392" y="369"/>
                    <a:pt x="387" y="371"/>
                    <a:pt x="381" y="371"/>
                  </a:cubicBezTo>
                  <a:cubicBezTo>
                    <a:pt x="339" y="371"/>
                    <a:pt x="268" y="305"/>
                    <a:pt x="241" y="305"/>
                  </a:cubicBezTo>
                  <a:cubicBezTo>
                    <a:pt x="234" y="305"/>
                    <a:pt x="230" y="309"/>
                    <a:pt x="230" y="321"/>
                  </a:cubicBezTo>
                  <a:cubicBezTo>
                    <a:pt x="230" y="381"/>
                    <a:pt x="1" y="381"/>
                    <a:pt x="1" y="442"/>
                  </a:cubicBezTo>
                  <a:cubicBezTo>
                    <a:pt x="1" y="488"/>
                    <a:pt x="351" y="488"/>
                    <a:pt x="351" y="549"/>
                  </a:cubicBezTo>
                  <a:cubicBezTo>
                    <a:pt x="351" y="610"/>
                    <a:pt x="428" y="610"/>
                    <a:pt x="428" y="671"/>
                  </a:cubicBezTo>
                  <a:cubicBezTo>
                    <a:pt x="428" y="717"/>
                    <a:pt x="336" y="717"/>
                    <a:pt x="336" y="778"/>
                  </a:cubicBezTo>
                  <a:cubicBezTo>
                    <a:pt x="336" y="839"/>
                    <a:pt x="306" y="839"/>
                    <a:pt x="306" y="899"/>
                  </a:cubicBezTo>
                  <a:cubicBezTo>
                    <a:pt x="306" y="930"/>
                    <a:pt x="199" y="930"/>
                    <a:pt x="199" y="991"/>
                  </a:cubicBezTo>
                  <a:cubicBezTo>
                    <a:pt x="199" y="1052"/>
                    <a:pt x="77" y="1052"/>
                    <a:pt x="77" y="1098"/>
                  </a:cubicBezTo>
                  <a:cubicBezTo>
                    <a:pt x="77" y="1158"/>
                    <a:pt x="275" y="1158"/>
                    <a:pt x="275" y="1219"/>
                  </a:cubicBezTo>
                  <a:cubicBezTo>
                    <a:pt x="275" y="1280"/>
                    <a:pt x="153" y="1280"/>
                    <a:pt x="153" y="1326"/>
                  </a:cubicBezTo>
                  <a:cubicBezTo>
                    <a:pt x="153" y="1387"/>
                    <a:pt x="321" y="1387"/>
                    <a:pt x="321" y="1448"/>
                  </a:cubicBezTo>
                  <a:cubicBezTo>
                    <a:pt x="321" y="1509"/>
                    <a:pt x="199" y="1509"/>
                    <a:pt x="199" y="1555"/>
                  </a:cubicBezTo>
                  <a:cubicBezTo>
                    <a:pt x="199" y="1616"/>
                    <a:pt x="245" y="1616"/>
                    <a:pt x="245" y="1677"/>
                  </a:cubicBezTo>
                  <a:cubicBezTo>
                    <a:pt x="245" y="1707"/>
                    <a:pt x="16" y="1707"/>
                    <a:pt x="16" y="1768"/>
                  </a:cubicBezTo>
                  <a:cubicBezTo>
                    <a:pt x="16" y="1829"/>
                    <a:pt x="382" y="1829"/>
                    <a:pt x="382" y="1890"/>
                  </a:cubicBezTo>
                  <a:cubicBezTo>
                    <a:pt x="382" y="1936"/>
                    <a:pt x="412" y="1936"/>
                    <a:pt x="412" y="1996"/>
                  </a:cubicBezTo>
                  <a:lnTo>
                    <a:pt x="412" y="2118"/>
                  </a:lnTo>
                  <a:cubicBezTo>
                    <a:pt x="412" y="2164"/>
                    <a:pt x="199" y="2164"/>
                    <a:pt x="199" y="2225"/>
                  </a:cubicBezTo>
                  <a:cubicBezTo>
                    <a:pt x="199" y="2286"/>
                    <a:pt x="489" y="2286"/>
                    <a:pt x="489" y="2347"/>
                  </a:cubicBezTo>
                  <a:cubicBezTo>
                    <a:pt x="489" y="2393"/>
                    <a:pt x="336" y="2393"/>
                    <a:pt x="336" y="2454"/>
                  </a:cubicBezTo>
                  <a:cubicBezTo>
                    <a:pt x="336" y="2514"/>
                    <a:pt x="412" y="2514"/>
                    <a:pt x="412" y="2575"/>
                  </a:cubicBezTo>
                  <a:cubicBezTo>
                    <a:pt x="412" y="2621"/>
                    <a:pt x="489" y="2621"/>
                    <a:pt x="489" y="2682"/>
                  </a:cubicBezTo>
                  <a:cubicBezTo>
                    <a:pt x="489" y="2743"/>
                    <a:pt x="428" y="2743"/>
                    <a:pt x="428" y="2804"/>
                  </a:cubicBezTo>
                  <a:cubicBezTo>
                    <a:pt x="428" y="2850"/>
                    <a:pt x="382" y="2850"/>
                    <a:pt x="382" y="2911"/>
                  </a:cubicBezTo>
                  <a:cubicBezTo>
                    <a:pt x="382" y="2972"/>
                    <a:pt x="123" y="2972"/>
                    <a:pt x="123" y="3033"/>
                  </a:cubicBezTo>
                  <a:cubicBezTo>
                    <a:pt x="123" y="3063"/>
                    <a:pt x="77" y="3063"/>
                    <a:pt x="77" y="3124"/>
                  </a:cubicBezTo>
                  <a:cubicBezTo>
                    <a:pt x="77" y="3185"/>
                    <a:pt x="549" y="3185"/>
                    <a:pt x="549" y="3231"/>
                  </a:cubicBezTo>
                  <a:cubicBezTo>
                    <a:pt x="549" y="3292"/>
                    <a:pt x="412" y="3292"/>
                    <a:pt x="412" y="3352"/>
                  </a:cubicBezTo>
                  <a:cubicBezTo>
                    <a:pt x="412" y="3413"/>
                    <a:pt x="169" y="3413"/>
                    <a:pt x="169" y="3459"/>
                  </a:cubicBezTo>
                  <a:cubicBezTo>
                    <a:pt x="169" y="3505"/>
                    <a:pt x="382" y="3505"/>
                    <a:pt x="382" y="3566"/>
                  </a:cubicBezTo>
                  <a:cubicBezTo>
                    <a:pt x="382" y="3567"/>
                    <a:pt x="382" y="3567"/>
                    <a:pt x="382" y="3568"/>
                  </a:cubicBezTo>
                  <a:lnTo>
                    <a:pt x="382" y="3568"/>
                  </a:lnTo>
                  <a:cubicBezTo>
                    <a:pt x="379" y="3566"/>
                    <a:pt x="377" y="3566"/>
                    <a:pt x="375" y="3566"/>
                  </a:cubicBezTo>
                  <a:lnTo>
                    <a:pt x="375" y="3566"/>
                  </a:lnTo>
                  <a:cubicBezTo>
                    <a:pt x="368" y="3566"/>
                    <a:pt x="374" y="3581"/>
                    <a:pt x="378" y="3581"/>
                  </a:cubicBezTo>
                  <a:cubicBezTo>
                    <a:pt x="380" y="3581"/>
                    <a:pt x="382" y="3578"/>
                    <a:pt x="382" y="3568"/>
                  </a:cubicBezTo>
                  <a:lnTo>
                    <a:pt x="382" y="3568"/>
                  </a:lnTo>
                  <a:cubicBezTo>
                    <a:pt x="386" y="3570"/>
                    <a:pt x="391" y="3574"/>
                    <a:pt x="397" y="3581"/>
                  </a:cubicBezTo>
                  <a:cubicBezTo>
                    <a:pt x="428" y="3611"/>
                    <a:pt x="351" y="3886"/>
                    <a:pt x="412" y="3886"/>
                  </a:cubicBezTo>
                  <a:cubicBezTo>
                    <a:pt x="473" y="3886"/>
                    <a:pt x="473" y="3581"/>
                    <a:pt x="534" y="3581"/>
                  </a:cubicBezTo>
                  <a:cubicBezTo>
                    <a:pt x="580" y="3581"/>
                    <a:pt x="580" y="3764"/>
                    <a:pt x="641" y="3764"/>
                  </a:cubicBezTo>
                  <a:cubicBezTo>
                    <a:pt x="702" y="3764"/>
                    <a:pt x="702" y="3840"/>
                    <a:pt x="763" y="3840"/>
                  </a:cubicBezTo>
                  <a:cubicBezTo>
                    <a:pt x="808" y="3840"/>
                    <a:pt x="808" y="3459"/>
                    <a:pt x="869" y="3459"/>
                  </a:cubicBezTo>
                  <a:cubicBezTo>
                    <a:pt x="930" y="3459"/>
                    <a:pt x="930" y="3886"/>
                    <a:pt x="991" y="3886"/>
                  </a:cubicBezTo>
                  <a:cubicBezTo>
                    <a:pt x="1037" y="3886"/>
                    <a:pt x="1037" y="3870"/>
                    <a:pt x="1098" y="3870"/>
                  </a:cubicBezTo>
                  <a:cubicBezTo>
                    <a:pt x="1159" y="3870"/>
                    <a:pt x="1159" y="3505"/>
                    <a:pt x="1220" y="3505"/>
                  </a:cubicBezTo>
                  <a:cubicBezTo>
                    <a:pt x="1266" y="3505"/>
                    <a:pt x="1266" y="3535"/>
                    <a:pt x="1326" y="3535"/>
                  </a:cubicBezTo>
                  <a:cubicBezTo>
                    <a:pt x="1387" y="3535"/>
                    <a:pt x="1387" y="3444"/>
                    <a:pt x="1448" y="3444"/>
                  </a:cubicBezTo>
                  <a:cubicBezTo>
                    <a:pt x="1494" y="3444"/>
                    <a:pt x="1494" y="3505"/>
                    <a:pt x="1555" y="3505"/>
                  </a:cubicBezTo>
                  <a:cubicBezTo>
                    <a:pt x="1616" y="3505"/>
                    <a:pt x="1616" y="3596"/>
                    <a:pt x="1677" y="3596"/>
                  </a:cubicBezTo>
                  <a:cubicBezTo>
                    <a:pt x="1723" y="3596"/>
                    <a:pt x="1723" y="3870"/>
                    <a:pt x="1784" y="3870"/>
                  </a:cubicBezTo>
                  <a:cubicBezTo>
                    <a:pt x="1845" y="3870"/>
                    <a:pt x="1845" y="3794"/>
                    <a:pt x="1905" y="3794"/>
                  </a:cubicBezTo>
                  <a:cubicBezTo>
                    <a:pt x="1951" y="3794"/>
                    <a:pt x="1951" y="3596"/>
                    <a:pt x="2012" y="3596"/>
                  </a:cubicBezTo>
                  <a:cubicBezTo>
                    <a:pt x="2073" y="3596"/>
                    <a:pt x="2073" y="3825"/>
                    <a:pt x="2134" y="3825"/>
                  </a:cubicBezTo>
                  <a:cubicBezTo>
                    <a:pt x="2180" y="3825"/>
                    <a:pt x="2180" y="3870"/>
                    <a:pt x="2241" y="3870"/>
                  </a:cubicBezTo>
                  <a:lnTo>
                    <a:pt x="2363" y="3870"/>
                  </a:lnTo>
                  <a:cubicBezTo>
                    <a:pt x="2408" y="3870"/>
                    <a:pt x="2408" y="3718"/>
                    <a:pt x="2469" y="3718"/>
                  </a:cubicBezTo>
                  <a:cubicBezTo>
                    <a:pt x="2530" y="3718"/>
                    <a:pt x="2530" y="3657"/>
                    <a:pt x="2591" y="3657"/>
                  </a:cubicBezTo>
                  <a:cubicBezTo>
                    <a:pt x="2637" y="3657"/>
                    <a:pt x="2637" y="3749"/>
                    <a:pt x="2698" y="3749"/>
                  </a:cubicBezTo>
                  <a:cubicBezTo>
                    <a:pt x="2759" y="3749"/>
                    <a:pt x="2759" y="3886"/>
                    <a:pt x="2820" y="3886"/>
                  </a:cubicBezTo>
                  <a:cubicBezTo>
                    <a:pt x="2865" y="3886"/>
                    <a:pt x="2865" y="3566"/>
                    <a:pt x="2926" y="3566"/>
                  </a:cubicBezTo>
                  <a:cubicBezTo>
                    <a:pt x="2987" y="3566"/>
                    <a:pt x="2987" y="3810"/>
                    <a:pt x="3048" y="3810"/>
                  </a:cubicBezTo>
                  <a:cubicBezTo>
                    <a:pt x="3094" y="3810"/>
                    <a:pt x="3094" y="3505"/>
                    <a:pt x="3155" y="3505"/>
                  </a:cubicBezTo>
                  <a:cubicBezTo>
                    <a:pt x="3216" y="3505"/>
                    <a:pt x="3216" y="3901"/>
                    <a:pt x="3277" y="3901"/>
                  </a:cubicBezTo>
                  <a:cubicBezTo>
                    <a:pt x="3322" y="3901"/>
                    <a:pt x="3322" y="3840"/>
                    <a:pt x="3383" y="3840"/>
                  </a:cubicBezTo>
                  <a:cubicBezTo>
                    <a:pt x="3444" y="3840"/>
                    <a:pt x="3444" y="3718"/>
                    <a:pt x="3505" y="3718"/>
                  </a:cubicBezTo>
                  <a:cubicBezTo>
                    <a:pt x="3551" y="3718"/>
                    <a:pt x="3551" y="3870"/>
                    <a:pt x="3612" y="3870"/>
                  </a:cubicBezTo>
                  <a:cubicBezTo>
                    <a:pt x="3673" y="3870"/>
                    <a:pt x="3673" y="3886"/>
                    <a:pt x="3734" y="3886"/>
                  </a:cubicBezTo>
                  <a:cubicBezTo>
                    <a:pt x="3779" y="3886"/>
                    <a:pt x="3779" y="3520"/>
                    <a:pt x="3840" y="3520"/>
                  </a:cubicBezTo>
                  <a:cubicBezTo>
                    <a:pt x="3901" y="3520"/>
                    <a:pt x="3901" y="3764"/>
                    <a:pt x="3962" y="3764"/>
                  </a:cubicBezTo>
                  <a:cubicBezTo>
                    <a:pt x="4008" y="3764"/>
                    <a:pt x="4008" y="3459"/>
                    <a:pt x="4069" y="3459"/>
                  </a:cubicBezTo>
                  <a:cubicBezTo>
                    <a:pt x="4130" y="3459"/>
                    <a:pt x="4130" y="3901"/>
                    <a:pt x="4191" y="3901"/>
                  </a:cubicBezTo>
                  <a:cubicBezTo>
                    <a:pt x="4237" y="3901"/>
                    <a:pt x="4237" y="3611"/>
                    <a:pt x="4297" y="3611"/>
                  </a:cubicBezTo>
                  <a:cubicBezTo>
                    <a:pt x="4358" y="3611"/>
                    <a:pt x="4358" y="3840"/>
                    <a:pt x="4419" y="3840"/>
                  </a:cubicBezTo>
                  <a:cubicBezTo>
                    <a:pt x="4465" y="3840"/>
                    <a:pt x="4465" y="3657"/>
                    <a:pt x="4526" y="3657"/>
                  </a:cubicBezTo>
                  <a:lnTo>
                    <a:pt x="4648" y="3657"/>
                  </a:lnTo>
                  <a:cubicBezTo>
                    <a:pt x="4694" y="3657"/>
                    <a:pt x="4694" y="3581"/>
                    <a:pt x="4755" y="3581"/>
                  </a:cubicBezTo>
                  <a:cubicBezTo>
                    <a:pt x="4816" y="3581"/>
                    <a:pt x="4816" y="3535"/>
                    <a:pt x="4876" y="3535"/>
                  </a:cubicBezTo>
                  <a:cubicBezTo>
                    <a:pt x="4922" y="3535"/>
                    <a:pt x="4922" y="3413"/>
                    <a:pt x="4983" y="3413"/>
                  </a:cubicBezTo>
                  <a:cubicBezTo>
                    <a:pt x="5044" y="3413"/>
                    <a:pt x="5044" y="3505"/>
                    <a:pt x="5105" y="3505"/>
                  </a:cubicBezTo>
                  <a:cubicBezTo>
                    <a:pt x="5151" y="3505"/>
                    <a:pt x="5151" y="3596"/>
                    <a:pt x="5212" y="3596"/>
                  </a:cubicBezTo>
                  <a:cubicBezTo>
                    <a:pt x="5273" y="3596"/>
                    <a:pt x="5273" y="3901"/>
                    <a:pt x="5334" y="3901"/>
                  </a:cubicBezTo>
                  <a:cubicBezTo>
                    <a:pt x="5379" y="3901"/>
                    <a:pt x="5379" y="3749"/>
                    <a:pt x="5440" y="3749"/>
                  </a:cubicBezTo>
                  <a:cubicBezTo>
                    <a:pt x="5501" y="3749"/>
                    <a:pt x="5501" y="3505"/>
                    <a:pt x="5562" y="3505"/>
                  </a:cubicBezTo>
                  <a:cubicBezTo>
                    <a:pt x="5608" y="3505"/>
                    <a:pt x="5608" y="3490"/>
                    <a:pt x="5669" y="3490"/>
                  </a:cubicBezTo>
                  <a:cubicBezTo>
                    <a:pt x="5730" y="3490"/>
                    <a:pt x="5730" y="3825"/>
                    <a:pt x="5791" y="3825"/>
                  </a:cubicBezTo>
                  <a:lnTo>
                    <a:pt x="5897" y="3825"/>
                  </a:lnTo>
                  <a:cubicBezTo>
                    <a:pt x="5958" y="3825"/>
                    <a:pt x="5958" y="3490"/>
                    <a:pt x="6019" y="3490"/>
                  </a:cubicBezTo>
                  <a:cubicBezTo>
                    <a:pt x="6065" y="3490"/>
                    <a:pt x="6065" y="3794"/>
                    <a:pt x="6126" y="3794"/>
                  </a:cubicBezTo>
                  <a:cubicBezTo>
                    <a:pt x="6187" y="3794"/>
                    <a:pt x="6187" y="3672"/>
                    <a:pt x="6248" y="3672"/>
                  </a:cubicBezTo>
                  <a:cubicBezTo>
                    <a:pt x="6293" y="3672"/>
                    <a:pt x="6293" y="3444"/>
                    <a:pt x="6354" y="3444"/>
                  </a:cubicBezTo>
                  <a:lnTo>
                    <a:pt x="6476" y="3444"/>
                  </a:lnTo>
                  <a:cubicBezTo>
                    <a:pt x="6522" y="3444"/>
                    <a:pt x="6522" y="3840"/>
                    <a:pt x="6583" y="3840"/>
                  </a:cubicBezTo>
                  <a:cubicBezTo>
                    <a:pt x="6644" y="3840"/>
                    <a:pt x="6644" y="3611"/>
                    <a:pt x="6705" y="3611"/>
                  </a:cubicBezTo>
                  <a:cubicBezTo>
                    <a:pt x="6750" y="3611"/>
                    <a:pt x="6750" y="3870"/>
                    <a:pt x="6811" y="3870"/>
                  </a:cubicBezTo>
                  <a:cubicBezTo>
                    <a:pt x="6872" y="3870"/>
                    <a:pt x="6872" y="3749"/>
                    <a:pt x="6933" y="3749"/>
                  </a:cubicBezTo>
                  <a:cubicBezTo>
                    <a:pt x="6979" y="3749"/>
                    <a:pt x="6979" y="3581"/>
                    <a:pt x="7040" y="3581"/>
                  </a:cubicBezTo>
                  <a:cubicBezTo>
                    <a:pt x="7101" y="3581"/>
                    <a:pt x="7101" y="3794"/>
                    <a:pt x="7162" y="3794"/>
                  </a:cubicBezTo>
                  <a:cubicBezTo>
                    <a:pt x="7208" y="3794"/>
                    <a:pt x="7208" y="3764"/>
                    <a:pt x="7269" y="3764"/>
                  </a:cubicBezTo>
                  <a:cubicBezTo>
                    <a:pt x="7329" y="3764"/>
                    <a:pt x="7329" y="3535"/>
                    <a:pt x="7390" y="3535"/>
                  </a:cubicBezTo>
                  <a:cubicBezTo>
                    <a:pt x="7436" y="3535"/>
                    <a:pt x="7436" y="3611"/>
                    <a:pt x="7497" y="3611"/>
                  </a:cubicBezTo>
                  <a:cubicBezTo>
                    <a:pt x="7558" y="3611"/>
                    <a:pt x="7558" y="3749"/>
                    <a:pt x="7619" y="3749"/>
                  </a:cubicBezTo>
                  <a:cubicBezTo>
                    <a:pt x="7665" y="3749"/>
                    <a:pt x="7665" y="3642"/>
                    <a:pt x="7726" y="3642"/>
                  </a:cubicBezTo>
                  <a:cubicBezTo>
                    <a:pt x="7787" y="3642"/>
                    <a:pt x="7787" y="3870"/>
                    <a:pt x="7847" y="3870"/>
                  </a:cubicBezTo>
                  <a:cubicBezTo>
                    <a:pt x="7893" y="3870"/>
                    <a:pt x="7893" y="3733"/>
                    <a:pt x="7954" y="3733"/>
                  </a:cubicBezTo>
                  <a:cubicBezTo>
                    <a:pt x="8015" y="3733"/>
                    <a:pt x="8015" y="3764"/>
                    <a:pt x="8076" y="3764"/>
                  </a:cubicBezTo>
                  <a:cubicBezTo>
                    <a:pt x="8122" y="3764"/>
                    <a:pt x="8122" y="3733"/>
                    <a:pt x="8183" y="3733"/>
                  </a:cubicBezTo>
                  <a:cubicBezTo>
                    <a:pt x="8244" y="3733"/>
                    <a:pt x="8244" y="3611"/>
                    <a:pt x="8305" y="3611"/>
                  </a:cubicBezTo>
                  <a:cubicBezTo>
                    <a:pt x="8350" y="3611"/>
                    <a:pt x="8350" y="3764"/>
                    <a:pt x="8411" y="3764"/>
                  </a:cubicBezTo>
                  <a:cubicBezTo>
                    <a:pt x="8472" y="3764"/>
                    <a:pt x="8472" y="3642"/>
                    <a:pt x="8533" y="3642"/>
                  </a:cubicBezTo>
                  <a:cubicBezTo>
                    <a:pt x="8579" y="3642"/>
                    <a:pt x="8579" y="3886"/>
                    <a:pt x="8640" y="3886"/>
                  </a:cubicBezTo>
                  <a:cubicBezTo>
                    <a:pt x="8701" y="3886"/>
                    <a:pt x="8701" y="3810"/>
                    <a:pt x="8762" y="3810"/>
                  </a:cubicBezTo>
                  <a:cubicBezTo>
                    <a:pt x="8807" y="3810"/>
                    <a:pt x="8807" y="3916"/>
                    <a:pt x="8868" y="3916"/>
                  </a:cubicBezTo>
                  <a:lnTo>
                    <a:pt x="8990" y="3916"/>
                  </a:lnTo>
                  <a:cubicBezTo>
                    <a:pt x="9036" y="3916"/>
                    <a:pt x="9036" y="3459"/>
                    <a:pt x="9097" y="3459"/>
                  </a:cubicBezTo>
                  <a:cubicBezTo>
                    <a:pt x="9158" y="3459"/>
                    <a:pt x="9158" y="3947"/>
                    <a:pt x="9219" y="3947"/>
                  </a:cubicBezTo>
                  <a:cubicBezTo>
                    <a:pt x="9264" y="3947"/>
                    <a:pt x="9264" y="3490"/>
                    <a:pt x="9325" y="3490"/>
                  </a:cubicBezTo>
                  <a:cubicBezTo>
                    <a:pt x="9386" y="3490"/>
                    <a:pt x="9386" y="3718"/>
                    <a:pt x="9447" y="3718"/>
                  </a:cubicBezTo>
                  <a:cubicBezTo>
                    <a:pt x="9493" y="3718"/>
                    <a:pt x="9493" y="3611"/>
                    <a:pt x="9554" y="3611"/>
                  </a:cubicBezTo>
                  <a:cubicBezTo>
                    <a:pt x="9615" y="3611"/>
                    <a:pt x="9615" y="3916"/>
                    <a:pt x="9676" y="3916"/>
                  </a:cubicBezTo>
                  <a:cubicBezTo>
                    <a:pt x="9721" y="3916"/>
                    <a:pt x="9721" y="3642"/>
                    <a:pt x="9782" y="3642"/>
                  </a:cubicBezTo>
                  <a:cubicBezTo>
                    <a:pt x="9843" y="3642"/>
                    <a:pt x="9843" y="3916"/>
                    <a:pt x="9904" y="3916"/>
                  </a:cubicBezTo>
                  <a:cubicBezTo>
                    <a:pt x="9950" y="3916"/>
                    <a:pt x="9950" y="3520"/>
                    <a:pt x="10011" y="3520"/>
                  </a:cubicBezTo>
                  <a:cubicBezTo>
                    <a:pt x="10072" y="3520"/>
                    <a:pt x="10072" y="3566"/>
                    <a:pt x="10133" y="3566"/>
                  </a:cubicBezTo>
                  <a:lnTo>
                    <a:pt x="10240" y="3566"/>
                  </a:lnTo>
                  <a:cubicBezTo>
                    <a:pt x="10300" y="3566"/>
                    <a:pt x="10300" y="3840"/>
                    <a:pt x="10361" y="3840"/>
                  </a:cubicBezTo>
                  <a:cubicBezTo>
                    <a:pt x="10407" y="3840"/>
                    <a:pt x="10407" y="3535"/>
                    <a:pt x="10468" y="3535"/>
                  </a:cubicBezTo>
                  <a:cubicBezTo>
                    <a:pt x="10529" y="3535"/>
                    <a:pt x="10529" y="3901"/>
                    <a:pt x="10590" y="3901"/>
                  </a:cubicBezTo>
                  <a:cubicBezTo>
                    <a:pt x="10636" y="3901"/>
                    <a:pt x="10636" y="3657"/>
                    <a:pt x="10697" y="3657"/>
                  </a:cubicBezTo>
                  <a:cubicBezTo>
                    <a:pt x="10758" y="3657"/>
                    <a:pt x="10758" y="3581"/>
                    <a:pt x="10818" y="3581"/>
                  </a:cubicBezTo>
                  <a:cubicBezTo>
                    <a:pt x="10864" y="3581"/>
                    <a:pt x="10864" y="3764"/>
                    <a:pt x="10925" y="3764"/>
                  </a:cubicBezTo>
                  <a:cubicBezTo>
                    <a:pt x="10986" y="3764"/>
                    <a:pt x="10986" y="3886"/>
                    <a:pt x="11047" y="3886"/>
                  </a:cubicBezTo>
                  <a:cubicBezTo>
                    <a:pt x="11093" y="3886"/>
                    <a:pt x="11093" y="3962"/>
                    <a:pt x="11154" y="3962"/>
                  </a:cubicBezTo>
                  <a:cubicBezTo>
                    <a:pt x="11215" y="3962"/>
                    <a:pt x="11215" y="3505"/>
                    <a:pt x="11276" y="3505"/>
                  </a:cubicBezTo>
                  <a:cubicBezTo>
                    <a:pt x="11321" y="3505"/>
                    <a:pt x="11321" y="3901"/>
                    <a:pt x="11382" y="3901"/>
                  </a:cubicBezTo>
                  <a:cubicBezTo>
                    <a:pt x="11443" y="3901"/>
                    <a:pt x="11443" y="3870"/>
                    <a:pt x="11504" y="3870"/>
                  </a:cubicBezTo>
                  <a:cubicBezTo>
                    <a:pt x="11550" y="3870"/>
                    <a:pt x="11550" y="3825"/>
                    <a:pt x="11611" y="3825"/>
                  </a:cubicBezTo>
                  <a:cubicBezTo>
                    <a:pt x="11672" y="3825"/>
                    <a:pt x="11672" y="3794"/>
                    <a:pt x="11733" y="3794"/>
                  </a:cubicBezTo>
                  <a:cubicBezTo>
                    <a:pt x="11778" y="3794"/>
                    <a:pt x="11778" y="3672"/>
                    <a:pt x="11839" y="3672"/>
                  </a:cubicBezTo>
                  <a:cubicBezTo>
                    <a:pt x="11900" y="3672"/>
                    <a:pt x="11900" y="3810"/>
                    <a:pt x="11961" y="3810"/>
                  </a:cubicBezTo>
                  <a:cubicBezTo>
                    <a:pt x="12007" y="3810"/>
                    <a:pt x="12007" y="3490"/>
                    <a:pt x="12068" y="3490"/>
                  </a:cubicBezTo>
                  <a:cubicBezTo>
                    <a:pt x="12129" y="3490"/>
                    <a:pt x="12129" y="3733"/>
                    <a:pt x="12190" y="3733"/>
                  </a:cubicBezTo>
                  <a:cubicBezTo>
                    <a:pt x="12235" y="3733"/>
                    <a:pt x="12235" y="3870"/>
                    <a:pt x="12296" y="3870"/>
                  </a:cubicBezTo>
                  <a:cubicBezTo>
                    <a:pt x="12357" y="3870"/>
                    <a:pt x="12357" y="3916"/>
                    <a:pt x="12418" y="3916"/>
                  </a:cubicBezTo>
                  <a:cubicBezTo>
                    <a:pt x="12464" y="3916"/>
                    <a:pt x="12464" y="3688"/>
                    <a:pt x="12525" y="3688"/>
                  </a:cubicBezTo>
                  <a:cubicBezTo>
                    <a:pt x="12586" y="3688"/>
                    <a:pt x="12586" y="3520"/>
                    <a:pt x="12647" y="3520"/>
                  </a:cubicBezTo>
                  <a:cubicBezTo>
                    <a:pt x="12692" y="3520"/>
                    <a:pt x="12692" y="3901"/>
                    <a:pt x="12753" y="3901"/>
                  </a:cubicBezTo>
                  <a:cubicBezTo>
                    <a:pt x="12814" y="3901"/>
                    <a:pt x="12814" y="3581"/>
                    <a:pt x="12875" y="3581"/>
                  </a:cubicBezTo>
                  <a:cubicBezTo>
                    <a:pt x="12921" y="3581"/>
                    <a:pt x="12921" y="3779"/>
                    <a:pt x="12982" y="3779"/>
                  </a:cubicBezTo>
                  <a:cubicBezTo>
                    <a:pt x="13043" y="3779"/>
                    <a:pt x="13043" y="3886"/>
                    <a:pt x="13104" y="3886"/>
                  </a:cubicBezTo>
                  <a:cubicBezTo>
                    <a:pt x="13150" y="3886"/>
                    <a:pt x="13150" y="3581"/>
                    <a:pt x="13211" y="3581"/>
                  </a:cubicBezTo>
                  <a:cubicBezTo>
                    <a:pt x="13271" y="3581"/>
                    <a:pt x="13271" y="3947"/>
                    <a:pt x="13332" y="3947"/>
                  </a:cubicBezTo>
                  <a:cubicBezTo>
                    <a:pt x="13393" y="3947"/>
                    <a:pt x="13393" y="3581"/>
                    <a:pt x="13439" y="3581"/>
                  </a:cubicBezTo>
                  <a:cubicBezTo>
                    <a:pt x="13500" y="3581"/>
                    <a:pt x="13500" y="3977"/>
                    <a:pt x="13561" y="3977"/>
                  </a:cubicBezTo>
                  <a:cubicBezTo>
                    <a:pt x="13622" y="3977"/>
                    <a:pt x="13622" y="3733"/>
                    <a:pt x="13668" y="3733"/>
                  </a:cubicBezTo>
                  <a:cubicBezTo>
                    <a:pt x="13729" y="3733"/>
                    <a:pt x="13729" y="3627"/>
                    <a:pt x="13789" y="3627"/>
                  </a:cubicBezTo>
                  <a:cubicBezTo>
                    <a:pt x="13850" y="3627"/>
                    <a:pt x="13850" y="3825"/>
                    <a:pt x="13896" y="3825"/>
                  </a:cubicBezTo>
                  <a:cubicBezTo>
                    <a:pt x="13957" y="3825"/>
                    <a:pt x="13957" y="3703"/>
                    <a:pt x="14018" y="3703"/>
                  </a:cubicBezTo>
                  <a:cubicBezTo>
                    <a:pt x="14030" y="3703"/>
                    <a:pt x="14033" y="3705"/>
                    <a:pt x="14033" y="3705"/>
                  </a:cubicBezTo>
                  <a:cubicBezTo>
                    <a:pt x="14034" y="3705"/>
                    <a:pt x="14030" y="3700"/>
                    <a:pt x="14048" y="3672"/>
                  </a:cubicBezTo>
                  <a:cubicBezTo>
                    <a:pt x="14094" y="3642"/>
                    <a:pt x="14170" y="3672"/>
                    <a:pt x="14109" y="3611"/>
                  </a:cubicBezTo>
                  <a:lnTo>
                    <a:pt x="14109" y="3505"/>
                  </a:lnTo>
                  <a:cubicBezTo>
                    <a:pt x="14109" y="3444"/>
                    <a:pt x="13942" y="3444"/>
                    <a:pt x="13942" y="3383"/>
                  </a:cubicBezTo>
                  <a:cubicBezTo>
                    <a:pt x="13942" y="3337"/>
                    <a:pt x="14186" y="3337"/>
                    <a:pt x="14186" y="3276"/>
                  </a:cubicBezTo>
                  <a:cubicBezTo>
                    <a:pt x="14186" y="3215"/>
                    <a:pt x="14262" y="3215"/>
                    <a:pt x="14262" y="3154"/>
                  </a:cubicBezTo>
                  <a:cubicBezTo>
                    <a:pt x="14262" y="3109"/>
                    <a:pt x="14231" y="3109"/>
                    <a:pt x="14231" y="3048"/>
                  </a:cubicBezTo>
                  <a:cubicBezTo>
                    <a:pt x="14231" y="2987"/>
                    <a:pt x="13957" y="2987"/>
                    <a:pt x="13957" y="2926"/>
                  </a:cubicBezTo>
                  <a:cubicBezTo>
                    <a:pt x="13957" y="2880"/>
                    <a:pt x="13850" y="2880"/>
                    <a:pt x="13850" y="2819"/>
                  </a:cubicBezTo>
                  <a:cubicBezTo>
                    <a:pt x="13850" y="2758"/>
                    <a:pt x="14262" y="2758"/>
                    <a:pt x="14262" y="2697"/>
                  </a:cubicBezTo>
                  <a:cubicBezTo>
                    <a:pt x="14262" y="2652"/>
                    <a:pt x="14033" y="2652"/>
                    <a:pt x="14033" y="2591"/>
                  </a:cubicBezTo>
                  <a:cubicBezTo>
                    <a:pt x="14033" y="2530"/>
                    <a:pt x="14262" y="2530"/>
                    <a:pt x="14262" y="2469"/>
                  </a:cubicBezTo>
                  <a:cubicBezTo>
                    <a:pt x="14262" y="2423"/>
                    <a:pt x="14155" y="2423"/>
                    <a:pt x="14155" y="2362"/>
                  </a:cubicBezTo>
                  <a:lnTo>
                    <a:pt x="14155" y="2240"/>
                  </a:lnTo>
                  <a:cubicBezTo>
                    <a:pt x="14155" y="2210"/>
                    <a:pt x="14277" y="2210"/>
                    <a:pt x="14277" y="2149"/>
                  </a:cubicBezTo>
                  <a:cubicBezTo>
                    <a:pt x="14277" y="2088"/>
                    <a:pt x="13881" y="2088"/>
                    <a:pt x="13881" y="2042"/>
                  </a:cubicBezTo>
                  <a:cubicBezTo>
                    <a:pt x="13881" y="1981"/>
                    <a:pt x="14308" y="1981"/>
                    <a:pt x="14308" y="1920"/>
                  </a:cubicBezTo>
                  <a:cubicBezTo>
                    <a:pt x="14308" y="1859"/>
                    <a:pt x="14048" y="1859"/>
                    <a:pt x="14048" y="1814"/>
                  </a:cubicBezTo>
                  <a:cubicBezTo>
                    <a:pt x="14048" y="1768"/>
                    <a:pt x="14018" y="1768"/>
                    <a:pt x="14018" y="1707"/>
                  </a:cubicBezTo>
                  <a:cubicBezTo>
                    <a:pt x="14018" y="1661"/>
                    <a:pt x="13789" y="1661"/>
                    <a:pt x="13789" y="1600"/>
                  </a:cubicBezTo>
                  <a:cubicBezTo>
                    <a:pt x="13789" y="1539"/>
                    <a:pt x="13881" y="1539"/>
                    <a:pt x="13881" y="1478"/>
                  </a:cubicBezTo>
                  <a:cubicBezTo>
                    <a:pt x="13881" y="1433"/>
                    <a:pt x="14079" y="1433"/>
                    <a:pt x="14079" y="1372"/>
                  </a:cubicBezTo>
                  <a:cubicBezTo>
                    <a:pt x="14079" y="1311"/>
                    <a:pt x="13881" y="1311"/>
                    <a:pt x="13881" y="1250"/>
                  </a:cubicBezTo>
                  <a:cubicBezTo>
                    <a:pt x="13881" y="1204"/>
                    <a:pt x="13942" y="1204"/>
                    <a:pt x="13942" y="1143"/>
                  </a:cubicBezTo>
                  <a:cubicBezTo>
                    <a:pt x="13942" y="1082"/>
                    <a:pt x="14201" y="1082"/>
                    <a:pt x="14201" y="1021"/>
                  </a:cubicBezTo>
                  <a:cubicBezTo>
                    <a:pt x="14201" y="976"/>
                    <a:pt x="13850" y="976"/>
                    <a:pt x="13850" y="915"/>
                  </a:cubicBezTo>
                  <a:cubicBezTo>
                    <a:pt x="13850" y="869"/>
                    <a:pt x="14247" y="869"/>
                    <a:pt x="14247" y="823"/>
                  </a:cubicBezTo>
                  <a:cubicBezTo>
                    <a:pt x="14247" y="778"/>
                    <a:pt x="13927" y="778"/>
                    <a:pt x="13927" y="717"/>
                  </a:cubicBezTo>
                  <a:cubicBezTo>
                    <a:pt x="13927" y="671"/>
                    <a:pt x="13972" y="671"/>
                    <a:pt x="13972" y="610"/>
                  </a:cubicBezTo>
                  <a:cubicBezTo>
                    <a:pt x="13972" y="549"/>
                    <a:pt x="14033" y="549"/>
                    <a:pt x="14033" y="488"/>
                  </a:cubicBezTo>
                  <a:cubicBezTo>
                    <a:pt x="14033" y="442"/>
                    <a:pt x="14155" y="442"/>
                    <a:pt x="14155" y="381"/>
                  </a:cubicBezTo>
                  <a:cubicBezTo>
                    <a:pt x="14155" y="336"/>
                    <a:pt x="14186" y="229"/>
                    <a:pt x="14155" y="183"/>
                  </a:cubicBezTo>
                  <a:cubicBezTo>
                    <a:pt x="14151" y="181"/>
                    <a:pt x="14146" y="179"/>
                    <a:pt x="14142" y="179"/>
                  </a:cubicBezTo>
                  <a:cubicBezTo>
                    <a:pt x="14093" y="179"/>
                    <a:pt x="14012" y="305"/>
                    <a:pt x="13957" y="305"/>
                  </a:cubicBezTo>
                  <a:cubicBezTo>
                    <a:pt x="13896" y="305"/>
                    <a:pt x="13896" y="214"/>
                    <a:pt x="13835" y="214"/>
                  </a:cubicBezTo>
                  <a:cubicBezTo>
                    <a:pt x="13789" y="214"/>
                    <a:pt x="13789" y="397"/>
                    <a:pt x="13729" y="397"/>
                  </a:cubicBezTo>
                  <a:cubicBezTo>
                    <a:pt x="13668" y="397"/>
                    <a:pt x="13668" y="77"/>
                    <a:pt x="13607" y="77"/>
                  </a:cubicBezTo>
                  <a:cubicBezTo>
                    <a:pt x="13561" y="77"/>
                    <a:pt x="13561" y="183"/>
                    <a:pt x="13500" y="183"/>
                  </a:cubicBezTo>
                  <a:cubicBezTo>
                    <a:pt x="13439" y="183"/>
                    <a:pt x="13439" y="260"/>
                    <a:pt x="13378" y="260"/>
                  </a:cubicBezTo>
                  <a:cubicBezTo>
                    <a:pt x="13332" y="260"/>
                    <a:pt x="13332" y="458"/>
                    <a:pt x="13271" y="458"/>
                  </a:cubicBezTo>
                  <a:cubicBezTo>
                    <a:pt x="13211" y="458"/>
                    <a:pt x="13211" y="534"/>
                    <a:pt x="13150" y="534"/>
                  </a:cubicBezTo>
                  <a:cubicBezTo>
                    <a:pt x="13104" y="534"/>
                    <a:pt x="13104" y="519"/>
                    <a:pt x="13043" y="519"/>
                  </a:cubicBezTo>
                  <a:cubicBezTo>
                    <a:pt x="12982" y="519"/>
                    <a:pt x="12982" y="305"/>
                    <a:pt x="12921" y="305"/>
                  </a:cubicBezTo>
                  <a:cubicBezTo>
                    <a:pt x="12875" y="305"/>
                    <a:pt x="12875" y="488"/>
                    <a:pt x="12814" y="488"/>
                  </a:cubicBezTo>
                  <a:cubicBezTo>
                    <a:pt x="12753" y="488"/>
                    <a:pt x="12753" y="260"/>
                    <a:pt x="12692" y="260"/>
                  </a:cubicBezTo>
                  <a:cubicBezTo>
                    <a:pt x="12647" y="260"/>
                    <a:pt x="12647" y="458"/>
                    <a:pt x="12586" y="458"/>
                  </a:cubicBezTo>
                  <a:cubicBezTo>
                    <a:pt x="12525" y="458"/>
                    <a:pt x="12525" y="534"/>
                    <a:pt x="12464" y="534"/>
                  </a:cubicBezTo>
                  <a:cubicBezTo>
                    <a:pt x="12418" y="534"/>
                    <a:pt x="12418" y="214"/>
                    <a:pt x="12357" y="214"/>
                  </a:cubicBezTo>
                  <a:cubicBezTo>
                    <a:pt x="12296" y="214"/>
                    <a:pt x="12296" y="488"/>
                    <a:pt x="12235" y="488"/>
                  </a:cubicBezTo>
                  <a:cubicBezTo>
                    <a:pt x="12190" y="488"/>
                    <a:pt x="12190" y="107"/>
                    <a:pt x="12129" y="107"/>
                  </a:cubicBezTo>
                  <a:cubicBezTo>
                    <a:pt x="12068" y="107"/>
                    <a:pt x="12068" y="473"/>
                    <a:pt x="12007" y="473"/>
                  </a:cubicBezTo>
                  <a:cubicBezTo>
                    <a:pt x="11961" y="473"/>
                    <a:pt x="11961" y="321"/>
                    <a:pt x="11900" y="321"/>
                  </a:cubicBezTo>
                  <a:cubicBezTo>
                    <a:pt x="11839" y="321"/>
                    <a:pt x="11839" y="229"/>
                    <a:pt x="11778" y="229"/>
                  </a:cubicBezTo>
                  <a:cubicBezTo>
                    <a:pt x="11733" y="229"/>
                    <a:pt x="11733" y="336"/>
                    <a:pt x="11672" y="336"/>
                  </a:cubicBezTo>
                  <a:cubicBezTo>
                    <a:pt x="11611" y="336"/>
                    <a:pt x="11611" y="183"/>
                    <a:pt x="11550" y="183"/>
                  </a:cubicBezTo>
                  <a:cubicBezTo>
                    <a:pt x="11504" y="183"/>
                    <a:pt x="11504" y="458"/>
                    <a:pt x="11443" y="458"/>
                  </a:cubicBezTo>
                  <a:cubicBezTo>
                    <a:pt x="11382" y="458"/>
                    <a:pt x="11382" y="412"/>
                    <a:pt x="11321" y="412"/>
                  </a:cubicBezTo>
                  <a:cubicBezTo>
                    <a:pt x="11276" y="412"/>
                    <a:pt x="11276" y="366"/>
                    <a:pt x="11215" y="366"/>
                  </a:cubicBezTo>
                  <a:cubicBezTo>
                    <a:pt x="11154" y="366"/>
                    <a:pt x="11154" y="305"/>
                    <a:pt x="11093" y="305"/>
                  </a:cubicBezTo>
                  <a:cubicBezTo>
                    <a:pt x="11047" y="305"/>
                    <a:pt x="11047" y="168"/>
                    <a:pt x="10986" y="168"/>
                  </a:cubicBezTo>
                  <a:cubicBezTo>
                    <a:pt x="10925" y="168"/>
                    <a:pt x="10925" y="381"/>
                    <a:pt x="10864" y="381"/>
                  </a:cubicBezTo>
                  <a:cubicBezTo>
                    <a:pt x="10818" y="381"/>
                    <a:pt x="10818" y="107"/>
                    <a:pt x="10758" y="107"/>
                  </a:cubicBezTo>
                  <a:cubicBezTo>
                    <a:pt x="10697" y="107"/>
                    <a:pt x="10697" y="488"/>
                    <a:pt x="10636" y="488"/>
                  </a:cubicBezTo>
                  <a:cubicBezTo>
                    <a:pt x="10590" y="488"/>
                    <a:pt x="10590" y="138"/>
                    <a:pt x="10529" y="138"/>
                  </a:cubicBezTo>
                  <a:cubicBezTo>
                    <a:pt x="10468" y="138"/>
                    <a:pt x="10468" y="260"/>
                    <a:pt x="10407" y="260"/>
                  </a:cubicBezTo>
                  <a:cubicBezTo>
                    <a:pt x="10361" y="260"/>
                    <a:pt x="10361" y="31"/>
                    <a:pt x="10300" y="31"/>
                  </a:cubicBezTo>
                  <a:lnTo>
                    <a:pt x="10179" y="31"/>
                  </a:lnTo>
                  <a:cubicBezTo>
                    <a:pt x="10133" y="31"/>
                    <a:pt x="10133" y="397"/>
                    <a:pt x="10072" y="397"/>
                  </a:cubicBezTo>
                  <a:cubicBezTo>
                    <a:pt x="10011" y="397"/>
                    <a:pt x="10011" y="77"/>
                    <a:pt x="9950" y="77"/>
                  </a:cubicBezTo>
                  <a:cubicBezTo>
                    <a:pt x="9904" y="77"/>
                    <a:pt x="9904" y="321"/>
                    <a:pt x="9843" y="321"/>
                  </a:cubicBezTo>
                  <a:cubicBezTo>
                    <a:pt x="9782" y="321"/>
                    <a:pt x="9782" y="381"/>
                    <a:pt x="9721" y="381"/>
                  </a:cubicBezTo>
                  <a:cubicBezTo>
                    <a:pt x="9676" y="381"/>
                    <a:pt x="9676" y="153"/>
                    <a:pt x="9615" y="153"/>
                  </a:cubicBezTo>
                  <a:cubicBezTo>
                    <a:pt x="9554" y="153"/>
                    <a:pt x="9554" y="62"/>
                    <a:pt x="9493" y="62"/>
                  </a:cubicBezTo>
                  <a:cubicBezTo>
                    <a:pt x="9447" y="62"/>
                    <a:pt x="9447" y="305"/>
                    <a:pt x="9386" y="305"/>
                  </a:cubicBezTo>
                  <a:cubicBezTo>
                    <a:pt x="9325" y="305"/>
                    <a:pt x="9325" y="473"/>
                    <a:pt x="9264" y="473"/>
                  </a:cubicBezTo>
                  <a:cubicBezTo>
                    <a:pt x="9219" y="473"/>
                    <a:pt x="9219" y="77"/>
                    <a:pt x="9158" y="77"/>
                  </a:cubicBezTo>
                  <a:cubicBezTo>
                    <a:pt x="9097" y="77"/>
                    <a:pt x="9097" y="229"/>
                    <a:pt x="9036" y="229"/>
                  </a:cubicBezTo>
                  <a:cubicBezTo>
                    <a:pt x="8990" y="229"/>
                    <a:pt x="8990" y="458"/>
                    <a:pt x="8929" y="458"/>
                  </a:cubicBezTo>
                  <a:cubicBezTo>
                    <a:pt x="8868" y="458"/>
                    <a:pt x="8868" y="244"/>
                    <a:pt x="8807" y="244"/>
                  </a:cubicBezTo>
                  <a:cubicBezTo>
                    <a:pt x="8762" y="244"/>
                    <a:pt x="8762" y="168"/>
                    <a:pt x="8701" y="168"/>
                  </a:cubicBezTo>
                  <a:cubicBezTo>
                    <a:pt x="8640" y="168"/>
                    <a:pt x="8640" y="534"/>
                    <a:pt x="8579" y="534"/>
                  </a:cubicBezTo>
                  <a:cubicBezTo>
                    <a:pt x="8533" y="534"/>
                    <a:pt x="8533" y="366"/>
                    <a:pt x="8472" y="366"/>
                  </a:cubicBezTo>
                  <a:cubicBezTo>
                    <a:pt x="8411" y="366"/>
                    <a:pt x="8411" y="92"/>
                    <a:pt x="8350" y="92"/>
                  </a:cubicBezTo>
                  <a:cubicBezTo>
                    <a:pt x="8305" y="92"/>
                    <a:pt x="8305" y="168"/>
                    <a:pt x="8244" y="168"/>
                  </a:cubicBezTo>
                  <a:cubicBezTo>
                    <a:pt x="8183" y="168"/>
                    <a:pt x="8183" y="62"/>
                    <a:pt x="8122" y="62"/>
                  </a:cubicBezTo>
                  <a:cubicBezTo>
                    <a:pt x="8076" y="62"/>
                    <a:pt x="8076" y="290"/>
                    <a:pt x="8015" y="290"/>
                  </a:cubicBezTo>
                  <a:cubicBezTo>
                    <a:pt x="7954" y="290"/>
                    <a:pt x="7954" y="16"/>
                    <a:pt x="7893" y="16"/>
                  </a:cubicBezTo>
                  <a:cubicBezTo>
                    <a:pt x="7847" y="16"/>
                    <a:pt x="7847" y="62"/>
                    <a:pt x="7787" y="62"/>
                  </a:cubicBezTo>
                  <a:cubicBezTo>
                    <a:pt x="7726" y="62"/>
                    <a:pt x="7726" y="458"/>
                    <a:pt x="7665" y="458"/>
                  </a:cubicBezTo>
                  <a:cubicBezTo>
                    <a:pt x="7619" y="458"/>
                    <a:pt x="7619" y="77"/>
                    <a:pt x="7558" y="77"/>
                  </a:cubicBezTo>
                  <a:cubicBezTo>
                    <a:pt x="7497" y="77"/>
                    <a:pt x="7497" y="16"/>
                    <a:pt x="7436" y="16"/>
                  </a:cubicBezTo>
                  <a:cubicBezTo>
                    <a:pt x="7390" y="16"/>
                    <a:pt x="7390" y="77"/>
                    <a:pt x="7329" y="77"/>
                  </a:cubicBezTo>
                  <a:cubicBezTo>
                    <a:pt x="7269" y="77"/>
                    <a:pt x="7269" y="31"/>
                    <a:pt x="7208" y="31"/>
                  </a:cubicBezTo>
                  <a:cubicBezTo>
                    <a:pt x="7162" y="31"/>
                    <a:pt x="7162" y="366"/>
                    <a:pt x="7101" y="366"/>
                  </a:cubicBezTo>
                  <a:cubicBezTo>
                    <a:pt x="7040" y="366"/>
                    <a:pt x="7040" y="305"/>
                    <a:pt x="6979" y="305"/>
                  </a:cubicBezTo>
                  <a:cubicBezTo>
                    <a:pt x="6933" y="305"/>
                    <a:pt x="6933" y="92"/>
                    <a:pt x="6872" y="92"/>
                  </a:cubicBezTo>
                  <a:cubicBezTo>
                    <a:pt x="6811" y="92"/>
                    <a:pt x="6811" y="244"/>
                    <a:pt x="6750" y="244"/>
                  </a:cubicBezTo>
                  <a:cubicBezTo>
                    <a:pt x="6705" y="244"/>
                    <a:pt x="6705" y="153"/>
                    <a:pt x="6644" y="153"/>
                  </a:cubicBezTo>
                  <a:cubicBezTo>
                    <a:pt x="6583" y="153"/>
                    <a:pt x="6583" y="397"/>
                    <a:pt x="6522" y="397"/>
                  </a:cubicBezTo>
                  <a:cubicBezTo>
                    <a:pt x="6476" y="397"/>
                    <a:pt x="6476" y="138"/>
                    <a:pt x="6415" y="138"/>
                  </a:cubicBezTo>
                  <a:cubicBezTo>
                    <a:pt x="6354" y="138"/>
                    <a:pt x="6354" y="16"/>
                    <a:pt x="6293" y="16"/>
                  </a:cubicBezTo>
                  <a:cubicBezTo>
                    <a:pt x="6248" y="16"/>
                    <a:pt x="6248" y="519"/>
                    <a:pt x="6187" y="519"/>
                  </a:cubicBezTo>
                  <a:cubicBezTo>
                    <a:pt x="6126" y="519"/>
                    <a:pt x="6126" y="168"/>
                    <a:pt x="6065" y="168"/>
                  </a:cubicBezTo>
                  <a:lnTo>
                    <a:pt x="5958" y="168"/>
                  </a:lnTo>
                  <a:cubicBezTo>
                    <a:pt x="5897" y="168"/>
                    <a:pt x="5897" y="31"/>
                    <a:pt x="5836" y="31"/>
                  </a:cubicBezTo>
                  <a:cubicBezTo>
                    <a:pt x="5791" y="31"/>
                    <a:pt x="5791" y="412"/>
                    <a:pt x="5730" y="412"/>
                  </a:cubicBezTo>
                  <a:cubicBezTo>
                    <a:pt x="5669" y="412"/>
                    <a:pt x="5669" y="62"/>
                    <a:pt x="5608" y="62"/>
                  </a:cubicBezTo>
                  <a:cubicBezTo>
                    <a:pt x="5562" y="62"/>
                    <a:pt x="5562" y="442"/>
                    <a:pt x="5501" y="442"/>
                  </a:cubicBezTo>
                  <a:cubicBezTo>
                    <a:pt x="5440" y="442"/>
                    <a:pt x="5440" y="458"/>
                    <a:pt x="5379" y="458"/>
                  </a:cubicBezTo>
                  <a:cubicBezTo>
                    <a:pt x="5334" y="458"/>
                    <a:pt x="5334" y="366"/>
                    <a:pt x="5273" y="366"/>
                  </a:cubicBezTo>
                  <a:cubicBezTo>
                    <a:pt x="5212" y="366"/>
                    <a:pt x="5212" y="244"/>
                    <a:pt x="5151" y="244"/>
                  </a:cubicBezTo>
                  <a:cubicBezTo>
                    <a:pt x="5105" y="244"/>
                    <a:pt x="5105" y="488"/>
                    <a:pt x="5044" y="488"/>
                  </a:cubicBezTo>
                  <a:cubicBezTo>
                    <a:pt x="4983" y="488"/>
                    <a:pt x="4983" y="290"/>
                    <a:pt x="4922" y="290"/>
                  </a:cubicBezTo>
                  <a:cubicBezTo>
                    <a:pt x="4876" y="290"/>
                    <a:pt x="4876" y="473"/>
                    <a:pt x="4816" y="473"/>
                  </a:cubicBezTo>
                  <a:cubicBezTo>
                    <a:pt x="4755" y="473"/>
                    <a:pt x="4755" y="77"/>
                    <a:pt x="4694" y="77"/>
                  </a:cubicBezTo>
                  <a:cubicBezTo>
                    <a:pt x="4648" y="77"/>
                    <a:pt x="4648" y="305"/>
                    <a:pt x="4587" y="305"/>
                  </a:cubicBezTo>
                  <a:cubicBezTo>
                    <a:pt x="4526" y="305"/>
                    <a:pt x="4526" y="458"/>
                    <a:pt x="4465" y="458"/>
                  </a:cubicBezTo>
                  <a:cubicBezTo>
                    <a:pt x="4419" y="458"/>
                    <a:pt x="4419" y="214"/>
                    <a:pt x="4358" y="214"/>
                  </a:cubicBezTo>
                  <a:cubicBezTo>
                    <a:pt x="4297" y="214"/>
                    <a:pt x="4297" y="442"/>
                    <a:pt x="4237" y="442"/>
                  </a:cubicBezTo>
                  <a:cubicBezTo>
                    <a:pt x="4191" y="442"/>
                    <a:pt x="4191" y="1"/>
                    <a:pt x="4130" y="1"/>
                  </a:cubicBezTo>
                  <a:cubicBezTo>
                    <a:pt x="4069" y="1"/>
                    <a:pt x="4069" y="31"/>
                    <a:pt x="4008" y="31"/>
                  </a:cubicBezTo>
                  <a:cubicBezTo>
                    <a:pt x="3962" y="31"/>
                    <a:pt x="3962" y="412"/>
                    <a:pt x="3901" y="412"/>
                  </a:cubicBezTo>
                  <a:cubicBezTo>
                    <a:pt x="3840" y="412"/>
                    <a:pt x="3840" y="168"/>
                    <a:pt x="3779" y="168"/>
                  </a:cubicBezTo>
                  <a:cubicBezTo>
                    <a:pt x="3734" y="168"/>
                    <a:pt x="3734" y="62"/>
                    <a:pt x="3673" y="62"/>
                  </a:cubicBezTo>
                  <a:cubicBezTo>
                    <a:pt x="3612" y="62"/>
                    <a:pt x="3612" y="1"/>
                    <a:pt x="3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8"/>
            <p:cNvSpPr/>
            <p:nvPr/>
          </p:nvSpPr>
          <p:spPr>
            <a:xfrm>
              <a:off x="5554316" y="2483149"/>
              <a:ext cx="334305" cy="35465"/>
            </a:xfrm>
            <a:custGeom>
              <a:avLst/>
              <a:gdLst/>
              <a:ahLst/>
              <a:cxnLst/>
              <a:rect l="l" t="t" r="r" b="b"/>
              <a:pathLst>
                <a:path w="10925" h="1159" extrusionOk="0">
                  <a:moveTo>
                    <a:pt x="320" y="1"/>
                  </a:moveTo>
                  <a:cubicBezTo>
                    <a:pt x="153" y="1"/>
                    <a:pt x="0" y="138"/>
                    <a:pt x="0" y="321"/>
                  </a:cubicBezTo>
                  <a:lnTo>
                    <a:pt x="0" y="839"/>
                  </a:lnTo>
                  <a:cubicBezTo>
                    <a:pt x="0" y="1006"/>
                    <a:pt x="122" y="1159"/>
                    <a:pt x="320" y="1159"/>
                  </a:cubicBezTo>
                  <a:lnTo>
                    <a:pt x="10589" y="1159"/>
                  </a:lnTo>
                  <a:cubicBezTo>
                    <a:pt x="10772" y="1159"/>
                    <a:pt x="10925" y="1006"/>
                    <a:pt x="10909" y="824"/>
                  </a:cubicBezTo>
                  <a:lnTo>
                    <a:pt x="10909" y="321"/>
                  </a:lnTo>
                  <a:cubicBezTo>
                    <a:pt x="10909" y="153"/>
                    <a:pt x="10772" y="1"/>
                    <a:pt x="105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8"/>
            <p:cNvSpPr/>
            <p:nvPr/>
          </p:nvSpPr>
          <p:spPr>
            <a:xfrm>
              <a:off x="5973046" y="2595665"/>
              <a:ext cx="61965" cy="53183"/>
            </a:xfrm>
            <a:custGeom>
              <a:avLst/>
              <a:gdLst/>
              <a:ahLst/>
              <a:cxnLst/>
              <a:rect l="l" t="t" r="r" b="b"/>
              <a:pathLst>
                <a:path w="2025" h="1738" extrusionOk="0">
                  <a:moveTo>
                    <a:pt x="709" y="0"/>
                  </a:moveTo>
                  <a:cubicBezTo>
                    <a:pt x="450" y="0"/>
                    <a:pt x="243" y="18"/>
                    <a:pt x="227" y="72"/>
                  </a:cubicBezTo>
                  <a:cubicBezTo>
                    <a:pt x="181" y="346"/>
                    <a:pt x="455" y="453"/>
                    <a:pt x="760" y="514"/>
                  </a:cubicBezTo>
                  <a:cubicBezTo>
                    <a:pt x="486" y="681"/>
                    <a:pt x="227" y="910"/>
                    <a:pt x="135" y="1215"/>
                  </a:cubicBezTo>
                  <a:cubicBezTo>
                    <a:pt x="0" y="1628"/>
                    <a:pt x="405" y="1738"/>
                    <a:pt x="874" y="1738"/>
                  </a:cubicBezTo>
                  <a:cubicBezTo>
                    <a:pt x="1407" y="1738"/>
                    <a:pt x="2025" y="1596"/>
                    <a:pt x="2025" y="1596"/>
                  </a:cubicBezTo>
                  <a:lnTo>
                    <a:pt x="1949" y="270"/>
                  </a:lnTo>
                  <a:cubicBezTo>
                    <a:pt x="1964" y="224"/>
                    <a:pt x="1949" y="194"/>
                    <a:pt x="1949" y="163"/>
                  </a:cubicBezTo>
                  <a:lnTo>
                    <a:pt x="1949" y="118"/>
                  </a:lnTo>
                  <a:lnTo>
                    <a:pt x="1903" y="118"/>
                  </a:lnTo>
                  <a:cubicBezTo>
                    <a:pt x="1888" y="87"/>
                    <a:pt x="1857" y="72"/>
                    <a:pt x="1811" y="57"/>
                  </a:cubicBezTo>
                  <a:cubicBezTo>
                    <a:pt x="1811" y="57"/>
                    <a:pt x="1175" y="0"/>
                    <a:pt x="709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8"/>
            <p:cNvSpPr/>
            <p:nvPr/>
          </p:nvSpPr>
          <p:spPr>
            <a:xfrm>
              <a:off x="6018212" y="2440125"/>
              <a:ext cx="291802" cy="223594"/>
            </a:xfrm>
            <a:custGeom>
              <a:avLst/>
              <a:gdLst/>
              <a:ahLst/>
              <a:cxnLst/>
              <a:rect l="l" t="t" r="r" b="b"/>
              <a:pathLst>
                <a:path w="9536" h="7307" extrusionOk="0">
                  <a:moveTo>
                    <a:pt x="9386" y="0"/>
                  </a:moveTo>
                  <a:cubicBezTo>
                    <a:pt x="9256" y="0"/>
                    <a:pt x="9044" y="66"/>
                    <a:pt x="8791" y="127"/>
                  </a:cubicBezTo>
                  <a:cubicBezTo>
                    <a:pt x="7816" y="523"/>
                    <a:pt x="6643" y="2169"/>
                    <a:pt x="5897" y="3159"/>
                  </a:cubicBezTo>
                  <a:cubicBezTo>
                    <a:pt x="5100" y="4221"/>
                    <a:pt x="4860" y="4455"/>
                    <a:pt x="4846" y="4455"/>
                  </a:cubicBezTo>
                  <a:cubicBezTo>
                    <a:pt x="4845" y="4455"/>
                    <a:pt x="4845" y="4455"/>
                    <a:pt x="4845" y="4454"/>
                  </a:cubicBezTo>
                  <a:cubicBezTo>
                    <a:pt x="1752" y="4820"/>
                    <a:pt x="381" y="4942"/>
                    <a:pt x="381" y="4942"/>
                  </a:cubicBezTo>
                  <a:lnTo>
                    <a:pt x="0" y="7227"/>
                  </a:lnTo>
                  <a:cubicBezTo>
                    <a:pt x="0" y="7227"/>
                    <a:pt x="253" y="7202"/>
                    <a:pt x="1002" y="7202"/>
                  </a:cubicBezTo>
                  <a:cubicBezTo>
                    <a:pt x="1688" y="7202"/>
                    <a:pt x="2790" y="7223"/>
                    <a:pt x="4495" y="7303"/>
                  </a:cubicBezTo>
                  <a:cubicBezTo>
                    <a:pt x="4534" y="7305"/>
                    <a:pt x="4573" y="7306"/>
                    <a:pt x="4612" y="7306"/>
                  </a:cubicBezTo>
                  <a:cubicBezTo>
                    <a:pt x="7097" y="7306"/>
                    <a:pt x="8923" y="3503"/>
                    <a:pt x="9523" y="142"/>
                  </a:cubicBezTo>
                  <a:cubicBezTo>
                    <a:pt x="9536" y="38"/>
                    <a:pt x="9484" y="0"/>
                    <a:pt x="93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8"/>
            <p:cNvSpPr/>
            <p:nvPr/>
          </p:nvSpPr>
          <p:spPr>
            <a:xfrm>
              <a:off x="6240123" y="2860814"/>
              <a:ext cx="70900" cy="19125"/>
            </a:xfrm>
            <a:custGeom>
              <a:avLst/>
              <a:gdLst/>
              <a:ahLst/>
              <a:cxnLst/>
              <a:rect l="l" t="t" r="r" b="b"/>
              <a:pathLst>
                <a:path w="2317" h="625" extrusionOk="0">
                  <a:moveTo>
                    <a:pt x="183" y="0"/>
                  </a:moveTo>
                  <a:lnTo>
                    <a:pt x="1" y="625"/>
                  </a:lnTo>
                  <a:lnTo>
                    <a:pt x="231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8"/>
            <p:cNvSpPr/>
            <p:nvPr/>
          </p:nvSpPr>
          <p:spPr>
            <a:xfrm>
              <a:off x="6393521" y="2805122"/>
              <a:ext cx="54774" cy="61292"/>
            </a:xfrm>
            <a:custGeom>
              <a:avLst/>
              <a:gdLst/>
              <a:ahLst/>
              <a:cxnLst/>
              <a:rect l="l" t="t" r="r" b="b"/>
              <a:pathLst>
                <a:path w="1790" h="2003" extrusionOk="0">
                  <a:moveTo>
                    <a:pt x="27" y="0"/>
                  </a:moveTo>
                  <a:cubicBezTo>
                    <a:pt x="22" y="0"/>
                    <a:pt x="15" y="7"/>
                    <a:pt x="15" y="7"/>
                  </a:cubicBezTo>
                  <a:cubicBezTo>
                    <a:pt x="0" y="7"/>
                    <a:pt x="15" y="22"/>
                    <a:pt x="15" y="22"/>
                  </a:cubicBezTo>
                  <a:lnTo>
                    <a:pt x="1752" y="1393"/>
                  </a:lnTo>
                  <a:lnTo>
                    <a:pt x="1752" y="1988"/>
                  </a:lnTo>
                  <a:cubicBezTo>
                    <a:pt x="1752" y="2003"/>
                    <a:pt x="1752" y="2003"/>
                    <a:pt x="1768" y="2003"/>
                  </a:cubicBezTo>
                  <a:cubicBezTo>
                    <a:pt x="1773" y="2003"/>
                    <a:pt x="1779" y="2001"/>
                    <a:pt x="1783" y="1999"/>
                  </a:cubicBezTo>
                  <a:lnTo>
                    <a:pt x="1783" y="1999"/>
                  </a:lnTo>
                  <a:lnTo>
                    <a:pt x="1783" y="2003"/>
                  </a:lnTo>
                  <a:cubicBezTo>
                    <a:pt x="1788" y="1998"/>
                    <a:pt x="1790" y="1996"/>
                    <a:pt x="1789" y="1996"/>
                  </a:cubicBezTo>
                  <a:lnTo>
                    <a:pt x="1789" y="1996"/>
                  </a:lnTo>
                  <a:cubicBezTo>
                    <a:pt x="1788" y="1996"/>
                    <a:pt x="1786" y="1997"/>
                    <a:pt x="1783" y="1999"/>
                  </a:cubicBezTo>
                  <a:lnTo>
                    <a:pt x="1783" y="1999"/>
                  </a:lnTo>
                  <a:lnTo>
                    <a:pt x="1783" y="1378"/>
                  </a:lnTo>
                  <a:lnTo>
                    <a:pt x="31" y="7"/>
                  </a:lnTo>
                  <a:cubicBezTo>
                    <a:pt x="31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20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8"/>
            <p:cNvSpPr/>
            <p:nvPr/>
          </p:nvSpPr>
          <p:spPr>
            <a:xfrm>
              <a:off x="6395846" y="2854724"/>
              <a:ext cx="68575" cy="23348"/>
            </a:xfrm>
            <a:custGeom>
              <a:avLst/>
              <a:gdLst/>
              <a:ahLst/>
              <a:cxnLst/>
              <a:rect l="l" t="t" r="r" b="b"/>
              <a:pathLst>
                <a:path w="2241" h="763" extrusionOk="0">
                  <a:moveTo>
                    <a:pt x="0" y="1"/>
                  </a:moveTo>
                  <a:lnTo>
                    <a:pt x="2240" y="763"/>
                  </a:lnTo>
                  <a:cubicBezTo>
                    <a:pt x="2240" y="565"/>
                    <a:pt x="2194" y="351"/>
                    <a:pt x="2179" y="18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8"/>
            <p:cNvSpPr/>
            <p:nvPr/>
          </p:nvSpPr>
          <p:spPr>
            <a:xfrm>
              <a:off x="6237338" y="2432812"/>
              <a:ext cx="265761" cy="432225"/>
            </a:xfrm>
            <a:custGeom>
              <a:avLst/>
              <a:gdLst/>
              <a:ahLst/>
              <a:cxnLst/>
              <a:rect l="l" t="t" r="r" b="b"/>
              <a:pathLst>
                <a:path w="8685" h="14125" extrusionOk="0">
                  <a:moveTo>
                    <a:pt x="3245" y="0"/>
                  </a:moveTo>
                  <a:cubicBezTo>
                    <a:pt x="1828" y="0"/>
                    <a:pt x="625" y="960"/>
                    <a:pt x="564" y="2164"/>
                  </a:cubicBezTo>
                  <a:lnTo>
                    <a:pt x="0" y="14124"/>
                  </a:lnTo>
                  <a:lnTo>
                    <a:pt x="8685" y="14124"/>
                  </a:lnTo>
                  <a:lnTo>
                    <a:pt x="7633" y="9873"/>
                  </a:lnTo>
                  <a:lnTo>
                    <a:pt x="7283" y="2789"/>
                  </a:lnTo>
                  <a:cubicBezTo>
                    <a:pt x="6963" y="1219"/>
                    <a:pt x="5957" y="77"/>
                    <a:pt x="38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8"/>
            <p:cNvSpPr/>
            <p:nvPr/>
          </p:nvSpPr>
          <p:spPr>
            <a:xfrm>
              <a:off x="6311452" y="2429446"/>
              <a:ext cx="73226" cy="45166"/>
            </a:xfrm>
            <a:custGeom>
              <a:avLst/>
              <a:gdLst/>
              <a:ahLst/>
              <a:cxnLst/>
              <a:rect l="l" t="t" r="r" b="b"/>
              <a:pathLst>
                <a:path w="2393" h="1476" extrusionOk="0">
                  <a:moveTo>
                    <a:pt x="1051" y="0"/>
                  </a:moveTo>
                  <a:cubicBezTo>
                    <a:pt x="764" y="0"/>
                    <a:pt x="470" y="40"/>
                    <a:pt x="199" y="156"/>
                  </a:cubicBezTo>
                  <a:cubicBezTo>
                    <a:pt x="31" y="766"/>
                    <a:pt x="1" y="1360"/>
                    <a:pt x="564" y="1451"/>
                  </a:cubicBezTo>
                  <a:cubicBezTo>
                    <a:pt x="656" y="1468"/>
                    <a:pt x="742" y="1476"/>
                    <a:pt x="824" y="1476"/>
                  </a:cubicBezTo>
                  <a:cubicBezTo>
                    <a:pt x="1564" y="1476"/>
                    <a:pt x="1954" y="831"/>
                    <a:pt x="2393" y="187"/>
                  </a:cubicBezTo>
                  <a:cubicBezTo>
                    <a:pt x="2286" y="156"/>
                    <a:pt x="2179" y="141"/>
                    <a:pt x="2118" y="95"/>
                  </a:cubicBezTo>
                  <a:cubicBezTo>
                    <a:pt x="1875" y="4"/>
                    <a:pt x="1768" y="34"/>
                    <a:pt x="1494" y="19"/>
                  </a:cubicBezTo>
                  <a:lnTo>
                    <a:pt x="1204" y="4"/>
                  </a:lnTo>
                  <a:cubicBezTo>
                    <a:pt x="1154" y="1"/>
                    <a:pt x="1102" y="0"/>
                    <a:pt x="1051" y="0"/>
                  </a:cubicBezTo>
                  <a:close/>
                </a:path>
              </a:pathLst>
            </a:custGeom>
            <a:solidFill>
              <a:srgbClr val="F1A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8"/>
            <p:cNvSpPr/>
            <p:nvPr/>
          </p:nvSpPr>
          <p:spPr>
            <a:xfrm>
              <a:off x="6349212" y="2339818"/>
              <a:ext cx="29713" cy="59119"/>
            </a:xfrm>
            <a:custGeom>
              <a:avLst/>
              <a:gdLst/>
              <a:ahLst/>
              <a:cxnLst/>
              <a:rect l="l" t="t" r="r" b="b"/>
              <a:pathLst>
                <a:path w="971" h="1932" extrusionOk="0">
                  <a:moveTo>
                    <a:pt x="330" y="0"/>
                  </a:moveTo>
                  <a:cubicBezTo>
                    <a:pt x="211" y="0"/>
                    <a:pt x="105" y="32"/>
                    <a:pt x="46" y="99"/>
                  </a:cubicBezTo>
                  <a:cubicBezTo>
                    <a:pt x="16" y="129"/>
                    <a:pt x="1" y="206"/>
                    <a:pt x="1" y="267"/>
                  </a:cubicBezTo>
                  <a:cubicBezTo>
                    <a:pt x="1" y="937"/>
                    <a:pt x="458" y="1653"/>
                    <a:pt x="458" y="1653"/>
                  </a:cubicBezTo>
                  <a:cubicBezTo>
                    <a:pt x="396" y="1849"/>
                    <a:pt x="378" y="1931"/>
                    <a:pt x="388" y="1931"/>
                  </a:cubicBezTo>
                  <a:cubicBezTo>
                    <a:pt x="421" y="1931"/>
                    <a:pt x="745" y="1098"/>
                    <a:pt x="884" y="495"/>
                  </a:cubicBezTo>
                  <a:cubicBezTo>
                    <a:pt x="971" y="183"/>
                    <a:pt x="616" y="0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8"/>
            <p:cNvSpPr/>
            <p:nvPr/>
          </p:nvSpPr>
          <p:spPr>
            <a:xfrm>
              <a:off x="6308667" y="2367542"/>
              <a:ext cx="69493" cy="106182"/>
            </a:xfrm>
            <a:custGeom>
              <a:avLst/>
              <a:gdLst/>
              <a:ahLst/>
              <a:cxnLst/>
              <a:rect l="l" t="t" r="r" b="b"/>
              <a:pathLst>
                <a:path w="2271" h="3470" extrusionOk="0">
                  <a:moveTo>
                    <a:pt x="1813" y="0"/>
                  </a:moveTo>
                  <a:lnTo>
                    <a:pt x="0" y="290"/>
                  </a:lnTo>
                  <a:lnTo>
                    <a:pt x="381" y="2697"/>
                  </a:lnTo>
                  <a:cubicBezTo>
                    <a:pt x="450" y="3140"/>
                    <a:pt x="833" y="3469"/>
                    <a:pt x="1291" y="3469"/>
                  </a:cubicBezTo>
                  <a:cubicBezTo>
                    <a:pt x="1337" y="3469"/>
                    <a:pt x="1385" y="3466"/>
                    <a:pt x="1432" y="3459"/>
                  </a:cubicBezTo>
                  <a:cubicBezTo>
                    <a:pt x="1920" y="3383"/>
                    <a:pt x="2270" y="2895"/>
                    <a:pt x="2194" y="2408"/>
                  </a:cubicBezTo>
                  <a:lnTo>
                    <a:pt x="1813" y="0"/>
                  </a:lnTo>
                  <a:close/>
                </a:path>
              </a:pathLst>
            </a:custGeom>
            <a:solidFill>
              <a:srgbClr val="F1A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8"/>
            <p:cNvSpPr/>
            <p:nvPr/>
          </p:nvSpPr>
          <p:spPr>
            <a:xfrm>
              <a:off x="6258881" y="2299426"/>
              <a:ext cx="109028" cy="128918"/>
            </a:xfrm>
            <a:custGeom>
              <a:avLst/>
              <a:gdLst/>
              <a:ahLst/>
              <a:cxnLst/>
              <a:rect l="l" t="t" r="r" b="b"/>
              <a:pathLst>
                <a:path w="3563" h="4213" extrusionOk="0">
                  <a:moveTo>
                    <a:pt x="1779" y="1"/>
                  </a:moveTo>
                  <a:cubicBezTo>
                    <a:pt x="937" y="1"/>
                    <a:pt x="220" y="579"/>
                    <a:pt x="134" y="1008"/>
                  </a:cubicBezTo>
                  <a:cubicBezTo>
                    <a:pt x="0" y="1602"/>
                    <a:pt x="447" y="4212"/>
                    <a:pt x="1756" y="4212"/>
                  </a:cubicBezTo>
                  <a:cubicBezTo>
                    <a:pt x="1788" y="4212"/>
                    <a:pt x="1822" y="4210"/>
                    <a:pt x="1856" y="4207"/>
                  </a:cubicBezTo>
                  <a:cubicBezTo>
                    <a:pt x="3242" y="4055"/>
                    <a:pt x="3486" y="1922"/>
                    <a:pt x="3486" y="1922"/>
                  </a:cubicBezTo>
                  <a:cubicBezTo>
                    <a:pt x="3486" y="1922"/>
                    <a:pt x="3562" y="855"/>
                    <a:pt x="2877" y="368"/>
                  </a:cubicBezTo>
                  <a:cubicBezTo>
                    <a:pt x="2514" y="105"/>
                    <a:pt x="2135" y="1"/>
                    <a:pt x="1779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8"/>
            <p:cNvSpPr/>
            <p:nvPr/>
          </p:nvSpPr>
          <p:spPr>
            <a:xfrm>
              <a:off x="6258758" y="2293918"/>
              <a:ext cx="112394" cy="69003"/>
            </a:xfrm>
            <a:custGeom>
              <a:avLst/>
              <a:gdLst/>
              <a:ahLst/>
              <a:cxnLst/>
              <a:rect l="l" t="t" r="r" b="b"/>
              <a:pathLst>
                <a:path w="3673" h="2255" extrusionOk="0">
                  <a:moveTo>
                    <a:pt x="1948" y="1"/>
                  </a:moveTo>
                  <a:cubicBezTo>
                    <a:pt x="1856" y="1"/>
                    <a:pt x="1763" y="16"/>
                    <a:pt x="1677" y="45"/>
                  </a:cubicBezTo>
                  <a:lnTo>
                    <a:pt x="748" y="319"/>
                  </a:lnTo>
                  <a:cubicBezTo>
                    <a:pt x="641" y="350"/>
                    <a:pt x="549" y="395"/>
                    <a:pt x="473" y="471"/>
                  </a:cubicBezTo>
                  <a:lnTo>
                    <a:pt x="397" y="548"/>
                  </a:lnTo>
                  <a:cubicBezTo>
                    <a:pt x="123" y="807"/>
                    <a:pt x="1" y="1188"/>
                    <a:pt x="31" y="1553"/>
                  </a:cubicBezTo>
                  <a:lnTo>
                    <a:pt x="77" y="2010"/>
                  </a:lnTo>
                  <a:cubicBezTo>
                    <a:pt x="77" y="2056"/>
                    <a:pt x="108" y="2071"/>
                    <a:pt x="153" y="2071"/>
                  </a:cubicBezTo>
                  <a:cubicBezTo>
                    <a:pt x="290" y="2071"/>
                    <a:pt x="549" y="2056"/>
                    <a:pt x="641" y="1599"/>
                  </a:cubicBezTo>
                  <a:cubicBezTo>
                    <a:pt x="763" y="1099"/>
                    <a:pt x="1076" y="550"/>
                    <a:pt x="1571" y="550"/>
                  </a:cubicBezTo>
                  <a:cubicBezTo>
                    <a:pt x="1634" y="550"/>
                    <a:pt x="1700" y="559"/>
                    <a:pt x="1768" y="578"/>
                  </a:cubicBezTo>
                  <a:cubicBezTo>
                    <a:pt x="2378" y="746"/>
                    <a:pt x="2393" y="1218"/>
                    <a:pt x="2667" y="1706"/>
                  </a:cubicBezTo>
                  <a:cubicBezTo>
                    <a:pt x="2957" y="2208"/>
                    <a:pt x="3460" y="2254"/>
                    <a:pt x="3460" y="2254"/>
                  </a:cubicBezTo>
                  <a:cubicBezTo>
                    <a:pt x="3673" y="1888"/>
                    <a:pt x="3673" y="1431"/>
                    <a:pt x="3490" y="1050"/>
                  </a:cubicBezTo>
                  <a:lnTo>
                    <a:pt x="3383" y="852"/>
                  </a:lnTo>
                  <a:cubicBezTo>
                    <a:pt x="3261" y="578"/>
                    <a:pt x="3033" y="365"/>
                    <a:pt x="2743" y="258"/>
                  </a:cubicBezTo>
                  <a:lnTo>
                    <a:pt x="2241" y="60"/>
                  </a:lnTo>
                  <a:cubicBezTo>
                    <a:pt x="2152" y="20"/>
                    <a:pt x="2051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8"/>
            <p:cNvSpPr/>
            <p:nvPr/>
          </p:nvSpPr>
          <p:spPr>
            <a:xfrm>
              <a:off x="6294760" y="2394082"/>
              <a:ext cx="21481" cy="14596"/>
            </a:xfrm>
            <a:custGeom>
              <a:avLst/>
              <a:gdLst/>
              <a:ahLst/>
              <a:cxnLst/>
              <a:rect l="l" t="t" r="r" b="b"/>
              <a:pathLst>
                <a:path w="702" h="477" extrusionOk="0">
                  <a:moveTo>
                    <a:pt x="503" y="0"/>
                  </a:moveTo>
                  <a:cubicBezTo>
                    <a:pt x="470" y="0"/>
                    <a:pt x="439" y="17"/>
                    <a:pt x="412" y="59"/>
                  </a:cubicBezTo>
                  <a:cubicBezTo>
                    <a:pt x="336" y="150"/>
                    <a:pt x="199" y="196"/>
                    <a:pt x="108" y="211"/>
                  </a:cubicBezTo>
                  <a:cubicBezTo>
                    <a:pt x="31" y="226"/>
                    <a:pt x="1" y="303"/>
                    <a:pt x="62" y="364"/>
                  </a:cubicBezTo>
                  <a:cubicBezTo>
                    <a:pt x="108" y="409"/>
                    <a:pt x="138" y="424"/>
                    <a:pt x="184" y="440"/>
                  </a:cubicBezTo>
                  <a:cubicBezTo>
                    <a:pt x="239" y="465"/>
                    <a:pt x="295" y="476"/>
                    <a:pt x="350" y="476"/>
                  </a:cubicBezTo>
                  <a:cubicBezTo>
                    <a:pt x="489" y="476"/>
                    <a:pt x="612" y="401"/>
                    <a:pt x="656" y="303"/>
                  </a:cubicBezTo>
                  <a:lnTo>
                    <a:pt x="656" y="287"/>
                  </a:lnTo>
                  <a:cubicBezTo>
                    <a:pt x="702" y="161"/>
                    <a:pt x="601" y="0"/>
                    <a:pt x="5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8"/>
            <p:cNvSpPr/>
            <p:nvPr/>
          </p:nvSpPr>
          <p:spPr>
            <a:xfrm>
              <a:off x="6276965" y="2369408"/>
              <a:ext cx="11689" cy="23562"/>
            </a:xfrm>
            <a:custGeom>
              <a:avLst/>
              <a:gdLst/>
              <a:ahLst/>
              <a:cxnLst/>
              <a:rect l="l" t="t" r="r" b="b"/>
              <a:pathLst>
                <a:path w="382" h="770" extrusionOk="0">
                  <a:moveTo>
                    <a:pt x="244" y="0"/>
                  </a:moveTo>
                  <a:cubicBezTo>
                    <a:pt x="244" y="0"/>
                    <a:pt x="229" y="0"/>
                    <a:pt x="229" y="16"/>
                  </a:cubicBezTo>
                  <a:lnTo>
                    <a:pt x="198" y="427"/>
                  </a:lnTo>
                  <a:cubicBezTo>
                    <a:pt x="122" y="442"/>
                    <a:pt x="0" y="518"/>
                    <a:pt x="31" y="656"/>
                  </a:cubicBezTo>
                  <a:cubicBezTo>
                    <a:pt x="64" y="746"/>
                    <a:pt x="173" y="769"/>
                    <a:pt x="258" y="769"/>
                  </a:cubicBezTo>
                  <a:cubicBezTo>
                    <a:pt x="288" y="769"/>
                    <a:pt x="315" y="766"/>
                    <a:pt x="335" y="762"/>
                  </a:cubicBezTo>
                  <a:lnTo>
                    <a:pt x="351" y="762"/>
                  </a:lnTo>
                  <a:cubicBezTo>
                    <a:pt x="381" y="762"/>
                    <a:pt x="381" y="762"/>
                    <a:pt x="381" y="747"/>
                  </a:cubicBezTo>
                  <a:cubicBezTo>
                    <a:pt x="381" y="732"/>
                    <a:pt x="381" y="732"/>
                    <a:pt x="351" y="732"/>
                  </a:cubicBezTo>
                  <a:cubicBezTo>
                    <a:pt x="351" y="732"/>
                    <a:pt x="306" y="740"/>
                    <a:pt x="252" y="740"/>
                  </a:cubicBezTo>
                  <a:cubicBezTo>
                    <a:pt x="181" y="740"/>
                    <a:pt x="94" y="725"/>
                    <a:pt x="76" y="656"/>
                  </a:cubicBezTo>
                  <a:cubicBezTo>
                    <a:pt x="31" y="518"/>
                    <a:pt x="229" y="457"/>
                    <a:pt x="229" y="457"/>
                  </a:cubicBezTo>
                  <a:cubicBezTo>
                    <a:pt x="244" y="457"/>
                    <a:pt x="244" y="457"/>
                    <a:pt x="244" y="442"/>
                  </a:cubicBezTo>
                  <a:lnTo>
                    <a:pt x="259" y="16"/>
                  </a:lnTo>
                  <a:cubicBezTo>
                    <a:pt x="259" y="16"/>
                    <a:pt x="259" y="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8"/>
            <p:cNvSpPr/>
            <p:nvPr/>
          </p:nvSpPr>
          <p:spPr>
            <a:xfrm>
              <a:off x="6271427" y="2372713"/>
              <a:ext cx="8629" cy="6457"/>
            </a:xfrm>
            <a:custGeom>
              <a:avLst/>
              <a:gdLst/>
              <a:ahLst/>
              <a:cxnLst/>
              <a:rect l="l" t="t" r="r" b="b"/>
              <a:pathLst>
                <a:path w="282" h="211" extrusionOk="0">
                  <a:moveTo>
                    <a:pt x="152" y="1"/>
                  </a:moveTo>
                  <a:cubicBezTo>
                    <a:pt x="81" y="1"/>
                    <a:pt x="1" y="80"/>
                    <a:pt x="44" y="167"/>
                  </a:cubicBezTo>
                  <a:cubicBezTo>
                    <a:pt x="66" y="197"/>
                    <a:pt x="97" y="210"/>
                    <a:pt x="128" y="210"/>
                  </a:cubicBezTo>
                  <a:cubicBezTo>
                    <a:pt x="204" y="210"/>
                    <a:pt x="281" y="131"/>
                    <a:pt x="227" y="45"/>
                  </a:cubicBezTo>
                  <a:cubicBezTo>
                    <a:pt x="209" y="14"/>
                    <a:pt x="182" y="1"/>
                    <a:pt x="152" y="1"/>
                  </a:cubicBezTo>
                  <a:close/>
                </a:path>
              </a:pathLst>
            </a:custGeom>
            <a:solidFill>
              <a:srgbClr val="4532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8"/>
            <p:cNvSpPr/>
            <p:nvPr/>
          </p:nvSpPr>
          <p:spPr>
            <a:xfrm>
              <a:off x="6294744" y="2366930"/>
              <a:ext cx="8599" cy="6395"/>
            </a:xfrm>
            <a:custGeom>
              <a:avLst/>
              <a:gdLst/>
              <a:ahLst/>
              <a:cxnLst/>
              <a:rect l="l" t="t" r="r" b="b"/>
              <a:pathLst>
                <a:path w="281" h="209" extrusionOk="0">
                  <a:moveTo>
                    <a:pt x="150" y="0"/>
                  </a:moveTo>
                  <a:cubicBezTo>
                    <a:pt x="79" y="0"/>
                    <a:pt x="1" y="83"/>
                    <a:pt x="44" y="158"/>
                  </a:cubicBezTo>
                  <a:cubicBezTo>
                    <a:pt x="66" y="194"/>
                    <a:pt x="98" y="208"/>
                    <a:pt x="130" y="208"/>
                  </a:cubicBezTo>
                  <a:cubicBezTo>
                    <a:pt x="206" y="208"/>
                    <a:pt x="280" y="126"/>
                    <a:pt x="227" y="51"/>
                  </a:cubicBezTo>
                  <a:cubicBezTo>
                    <a:pt x="209" y="15"/>
                    <a:pt x="180" y="0"/>
                    <a:pt x="150" y="0"/>
                  </a:cubicBezTo>
                  <a:close/>
                </a:path>
              </a:pathLst>
            </a:custGeom>
            <a:solidFill>
              <a:srgbClr val="4532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8"/>
            <p:cNvSpPr/>
            <p:nvPr/>
          </p:nvSpPr>
          <p:spPr>
            <a:xfrm>
              <a:off x="6292327" y="2357995"/>
              <a:ext cx="14963" cy="4437"/>
            </a:xfrm>
            <a:custGeom>
              <a:avLst/>
              <a:gdLst/>
              <a:ahLst/>
              <a:cxnLst/>
              <a:rect l="l" t="t" r="r" b="b"/>
              <a:pathLst>
                <a:path w="489" h="145" extrusionOk="0">
                  <a:moveTo>
                    <a:pt x="401" y="1"/>
                  </a:moveTo>
                  <a:cubicBezTo>
                    <a:pt x="394" y="1"/>
                    <a:pt x="387" y="3"/>
                    <a:pt x="382" y="8"/>
                  </a:cubicBezTo>
                  <a:lnTo>
                    <a:pt x="108" y="53"/>
                  </a:lnTo>
                  <a:cubicBezTo>
                    <a:pt x="77" y="53"/>
                    <a:pt x="62" y="69"/>
                    <a:pt x="47" y="69"/>
                  </a:cubicBezTo>
                  <a:cubicBezTo>
                    <a:pt x="1" y="114"/>
                    <a:pt x="47" y="145"/>
                    <a:pt x="77" y="145"/>
                  </a:cubicBezTo>
                  <a:lnTo>
                    <a:pt x="428" y="84"/>
                  </a:lnTo>
                  <a:cubicBezTo>
                    <a:pt x="458" y="84"/>
                    <a:pt x="489" y="8"/>
                    <a:pt x="443" y="8"/>
                  </a:cubicBezTo>
                  <a:cubicBezTo>
                    <a:pt x="433" y="8"/>
                    <a:pt x="416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8"/>
            <p:cNvSpPr/>
            <p:nvPr/>
          </p:nvSpPr>
          <p:spPr>
            <a:xfrm>
              <a:off x="6265888" y="2363809"/>
              <a:ext cx="12485" cy="4070"/>
            </a:xfrm>
            <a:custGeom>
              <a:avLst/>
              <a:gdLst/>
              <a:ahLst/>
              <a:cxnLst/>
              <a:rect l="l" t="t" r="r" b="b"/>
              <a:pathLst>
                <a:path w="408" h="133" extrusionOk="0">
                  <a:moveTo>
                    <a:pt x="316" y="1"/>
                  </a:moveTo>
                  <a:lnTo>
                    <a:pt x="73" y="31"/>
                  </a:lnTo>
                  <a:cubicBezTo>
                    <a:pt x="57" y="31"/>
                    <a:pt x="27" y="46"/>
                    <a:pt x="12" y="77"/>
                  </a:cubicBezTo>
                  <a:cubicBezTo>
                    <a:pt x="0" y="100"/>
                    <a:pt x="6" y="132"/>
                    <a:pt x="31" y="132"/>
                  </a:cubicBezTo>
                  <a:cubicBezTo>
                    <a:pt x="38" y="132"/>
                    <a:pt x="47" y="130"/>
                    <a:pt x="57" y="122"/>
                  </a:cubicBezTo>
                  <a:lnTo>
                    <a:pt x="347" y="92"/>
                  </a:lnTo>
                  <a:cubicBezTo>
                    <a:pt x="393" y="92"/>
                    <a:pt x="408" y="46"/>
                    <a:pt x="377" y="16"/>
                  </a:cubicBezTo>
                  <a:cubicBezTo>
                    <a:pt x="347" y="1"/>
                    <a:pt x="332" y="1"/>
                    <a:pt x="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96" name="Google Shape;896;p8"/>
            <p:cNvGrpSpPr/>
            <p:nvPr/>
          </p:nvGrpSpPr>
          <p:grpSpPr>
            <a:xfrm>
              <a:off x="6258299" y="2360473"/>
              <a:ext cx="56457" cy="22614"/>
              <a:chOff x="6258299" y="2360473"/>
              <a:chExt cx="56457" cy="22614"/>
            </a:xfrm>
          </p:grpSpPr>
          <p:sp>
            <p:nvSpPr>
              <p:cNvPr id="897" name="Google Shape;897;p8"/>
              <p:cNvSpPr/>
              <p:nvPr/>
            </p:nvSpPr>
            <p:spPr>
              <a:xfrm>
                <a:off x="6258299" y="2367542"/>
                <a:ext cx="25673" cy="15545"/>
              </a:xfrm>
              <a:custGeom>
                <a:avLst/>
                <a:gdLst/>
                <a:ahLst/>
                <a:cxnLst/>
                <a:rect l="l" t="t" r="r" b="b"/>
                <a:pathLst>
                  <a:path w="839" h="508" extrusionOk="0">
                    <a:moveTo>
                      <a:pt x="793" y="0"/>
                    </a:moveTo>
                    <a:lnTo>
                      <a:pt x="1" y="107"/>
                    </a:lnTo>
                    <a:cubicBezTo>
                      <a:pt x="43" y="358"/>
                      <a:pt x="225" y="507"/>
                      <a:pt x="431" y="507"/>
                    </a:cubicBezTo>
                    <a:cubicBezTo>
                      <a:pt x="450" y="507"/>
                      <a:pt x="469" y="506"/>
                      <a:pt x="488" y="503"/>
                    </a:cubicBezTo>
                    <a:cubicBezTo>
                      <a:pt x="717" y="457"/>
                      <a:pt x="839" y="275"/>
                      <a:pt x="7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8"/>
              <p:cNvSpPr/>
              <p:nvPr/>
            </p:nvSpPr>
            <p:spPr>
              <a:xfrm>
                <a:off x="6289083" y="2360473"/>
                <a:ext cx="25673" cy="17564"/>
              </a:xfrm>
              <a:custGeom>
                <a:avLst/>
                <a:gdLst/>
                <a:ahLst/>
                <a:cxnLst/>
                <a:rect l="l" t="t" r="r" b="b"/>
                <a:pathLst>
                  <a:path w="839" h="574" extrusionOk="0">
                    <a:moveTo>
                      <a:pt x="710" y="1"/>
                    </a:moveTo>
                    <a:cubicBezTo>
                      <a:pt x="702" y="1"/>
                      <a:pt x="694" y="1"/>
                      <a:pt x="686" y="3"/>
                    </a:cubicBezTo>
                    <a:lnTo>
                      <a:pt x="0" y="155"/>
                    </a:lnTo>
                    <a:cubicBezTo>
                      <a:pt x="69" y="401"/>
                      <a:pt x="223" y="574"/>
                      <a:pt x="419" y="574"/>
                    </a:cubicBezTo>
                    <a:cubicBezTo>
                      <a:pt x="441" y="574"/>
                      <a:pt x="464" y="571"/>
                      <a:pt x="488" y="567"/>
                    </a:cubicBezTo>
                    <a:cubicBezTo>
                      <a:pt x="762" y="506"/>
                      <a:pt x="838" y="338"/>
                      <a:pt x="838" y="125"/>
                    </a:cubicBezTo>
                    <a:cubicBezTo>
                      <a:pt x="838" y="57"/>
                      <a:pt x="777" y="1"/>
                      <a:pt x="7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99" name="Google Shape;899;p8"/>
            <p:cNvSpPr/>
            <p:nvPr/>
          </p:nvSpPr>
          <p:spPr>
            <a:xfrm>
              <a:off x="6281158" y="2364176"/>
              <a:ext cx="8874" cy="5263"/>
            </a:xfrm>
            <a:custGeom>
              <a:avLst/>
              <a:gdLst/>
              <a:ahLst/>
              <a:cxnLst/>
              <a:rect l="l" t="t" r="r" b="b"/>
              <a:pathLst>
                <a:path w="290" h="172" extrusionOk="0">
                  <a:moveTo>
                    <a:pt x="167" y="1"/>
                  </a:moveTo>
                  <a:cubicBezTo>
                    <a:pt x="157" y="1"/>
                    <a:pt x="147" y="2"/>
                    <a:pt x="137" y="4"/>
                  </a:cubicBezTo>
                  <a:cubicBezTo>
                    <a:pt x="61" y="19"/>
                    <a:pt x="0" y="80"/>
                    <a:pt x="46" y="171"/>
                  </a:cubicBezTo>
                  <a:cubicBezTo>
                    <a:pt x="61" y="171"/>
                    <a:pt x="61" y="156"/>
                    <a:pt x="61" y="156"/>
                  </a:cubicBezTo>
                  <a:cubicBezTo>
                    <a:pt x="46" y="95"/>
                    <a:pt x="92" y="65"/>
                    <a:pt x="137" y="34"/>
                  </a:cubicBezTo>
                  <a:cubicBezTo>
                    <a:pt x="146" y="32"/>
                    <a:pt x="153" y="31"/>
                    <a:pt x="161" y="31"/>
                  </a:cubicBezTo>
                  <a:cubicBezTo>
                    <a:pt x="210" y="31"/>
                    <a:pt x="246" y="71"/>
                    <a:pt x="259" y="110"/>
                  </a:cubicBezTo>
                  <a:cubicBezTo>
                    <a:pt x="259" y="141"/>
                    <a:pt x="275" y="141"/>
                    <a:pt x="275" y="141"/>
                  </a:cubicBezTo>
                  <a:cubicBezTo>
                    <a:pt x="290" y="141"/>
                    <a:pt x="290" y="110"/>
                    <a:pt x="290" y="110"/>
                  </a:cubicBezTo>
                  <a:cubicBezTo>
                    <a:pt x="290" y="44"/>
                    <a:pt x="232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8"/>
            <p:cNvSpPr/>
            <p:nvPr/>
          </p:nvSpPr>
          <p:spPr>
            <a:xfrm>
              <a:off x="6288624" y="2355424"/>
              <a:ext cx="65759" cy="10741"/>
            </a:xfrm>
            <a:custGeom>
              <a:avLst/>
              <a:gdLst/>
              <a:ahLst/>
              <a:cxnLst/>
              <a:rect l="l" t="t" r="r" b="b"/>
              <a:pathLst>
                <a:path w="2149" h="351" extrusionOk="0">
                  <a:moveTo>
                    <a:pt x="2133" y="0"/>
                  </a:moveTo>
                  <a:lnTo>
                    <a:pt x="884" y="275"/>
                  </a:lnTo>
                  <a:cubicBezTo>
                    <a:pt x="869" y="229"/>
                    <a:pt x="853" y="198"/>
                    <a:pt x="808" y="168"/>
                  </a:cubicBezTo>
                  <a:cubicBezTo>
                    <a:pt x="786" y="157"/>
                    <a:pt x="749" y="146"/>
                    <a:pt x="719" y="146"/>
                  </a:cubicBezTo>
                  <a:cubicBezTo>
                    <a:pt x="706" y="146"/>
                    <a:pt x="695" y="148"/>
                    <a:pt x="686" y="153"/>
                  </a:cubicBezTo>
                  <a:lnTo>
                    <a:pt x="15" y="305"/>
                  </a:lnTo>
                  <a:cubicBezTo>
                    <a:pt x="0" y="305"/>
                    <a:pt x="0" y="320"/>
                    <a:pt x="15" y="351"/>
                  </a:cubicBezTo>
                  <a:lnTo>
                    <a:pt x="701" y="198"/>
                  </a:lnTo>
                  <a:cubicBezTo>
                    <a:pt x="716" y="198"/>
                    <a:pt x="762" y="198"/>
                    <a:pt x="792" y="214"/>
                  </a:cubicBezTo>
                  <a:cubicBezTo>
                    <a:pt x="838" y="229"/>
                    <a:pt x="853" y="244"/>
                    <a:pt x="869" y="305"/>
                  </a:cubicBezTo>
                  <a:lnTo>
                    <a:pt x="2133" y="46"/>
                  </a:lnTo>
                  <a:cubicBezTo>
                    <a:pt x="2148" y="46"/>
                    <a:pt x="2148" y="16"/>
                    <a:pt x="2148" y="16"/>
                  </a:cubicBezTo>
                  <a:cubicBezTo>
                    <a:pt x="2148" y="0"/>
                    <a:pt x="2133" y="0"/>
                    <a:pt x="2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8"/>
            <p:cNvSpPr/>
            <p:nvPr/>
          </p:nvSpPr>
          <p:spPr>
            <a:xfrm>
              <a:off x="6350620" y="2352915"/>
              <a:ext cx="25214" cy="25857"/>
            </a:xfrm>
            <a:custGeom>
              <a:avLst/>
              <a:gdLst/>
              <a:ahLst/>
              <a:cxnLst/>
              <a:rect l="l" t="t" r="r" b="b"/>
              <a:pathLst>
                <a:path w="824" h="845" extrusionOk="0">
                  <a:moveTo>
                    <a:pt x="421" y="1"/>
                  </a:moveTo>
                  <a:cubicBezTo>
                    <a:pt x="263" y="1"/>
                    <a:pt x="88" y="132"/>
                    <a:pt x="0" y="219"/>
                  </a:cubicBezTo>
                  <a:lnTo>
                    <a:pt x="138" y="844"/>
                  </a:lnTo>
                  <a:cubicBezTo>
                    <a:pt x="305" y="768"/>
                    <a:pt x="823" y="509"/>
                    <a:pt x="656" y="158"/>
                  </a:cubicBezTo>
                  <a:cubicBezTo>
                    <a:pt x="595" y="43"/>
                    <a:pt x="511" y="1"/>
                    <a:pt x="421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8"/>
            <p:cNvSpPr/>
            <p:nvPr/>
          </p:nvSpPr>
          <p:spPr>
            <a:xfrm>
              <a:off x="6354353" y="2357107"/>
              <a:ext cx="12148" cy="8140"/>
            </a:xfrm>
            <a:custGeom>
              <a:avLst/>
              <a:gdLst/>
              <a:ahLst/>
              <a:cxnLst/>
              <a:rect l="l" t="t" r="r" b="b"/>
              <a:pathLst>
                <a:path w="397" h="266" extrusionOk="0">
                  <a:moveTo>
                    <a:pt x="318" y="1"/>
                  </a:moveTo>
                  <a:cubicBezTo>
                    <a:pt x="228" y="1"/>
                    <a:pt x="69" y="31"/>
                    <a:pt x="16" y="235"/>
                  </a:cubicBezTo>
                  <a:cubicBezTo>
                    <a:pt x="0" y="250"/>
                    <a:pt x="0" y="265"/>
                    <a:pt x="31" y="265"/>
                  </a:cubicBezTo>
                  <a:cubicBezTo>
                    <a:pt x="46" y="265"/>
                    <a:pt x="46" y="250"/>
                    <a:pt x="46" y="250"/>
                  </a:cubicBezTo>
                  <a:cubicBezTo>
                    <a:pt x="90" y="87"/>
                    <a:pt x="219" y="63"/>
                    <a:pt x="294" y="63"/>
                  </a:cubicBezTo>
                  <a:cubicBezTo>
                    <a:pt x="325" y="63"/>
                    <a:pt x="346" y="67"/>
                    <a:pt x="351" y="67"/>
                  </a:cubicBezTo>
                  <a:cubicBezTo>
                    <a:pt x="381" y="67"/>
                    <a:pt x="396" y="67"/>
                    <a:pt x="396" y="37"/>
                  </a:cubicBezTo>
                  <a:cubicBezTo>
                    <a:pt x="396" y="21"/>
                    <a:pt x="396" y="6"/>
                    <a:pt x="381" y="6"/>
                  </a:cubicBezTo>
                  <a:cubicBezTo>
                    <a:pt x="381" y="6"/>
                    <a:pt x="356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8"/>
            <p:cNvSpPr/>
            <p:nvPr/>
          </p:nvSpPr>
          <p:spPr>
            <a:xfrm>
              <a:off x="6303067" y="2434219"/>
              <a:ext cx="90943" cy="47981"/>
            </a:xfrm>
            <a:custGeom>
              <a:avLst/>
              <a:gdLst/>
              <a:ahLst/>
              <a:cxnLst/>
              <a:rect l="l" t="t" r="r" b="b"/>
              <a:pathLst>
                <a:path w="2972" h="1568" extrusionOk="0">
                  <a:moveTo>
                    <a:pt x="473" y="0"/>
                  </a:moveTo>
                  <a:lnTo>
                    <a:pt x="473" y="0"/>
                  </a:lnTo>
                  <a:cubicBezTo>
                    <a:pt x="397" y="15"/>
                    <a:pt x="259" y="31"/>
                    <a:pt x="244" y="61"/>
                  </a:cubicBezTo>
                  <a:cubicBezTo>
                    <a:pt x="31" y="686"/>
                    <a:pt x="0" y="1432"/>
                    <a:pt x="777" y="1539"/>
                  </a:cubicBezTo>
                  <a:cubicBezTo>
                    <a:pt x="890" y="1558"/>
                    <a:pt x="996" y="1567"/>
                    <a:pt x="1097" y="1567"/>
                  </a:cubicBezTo>
                  <a:cubicBezTo>
                    <a:pt x="2033" y="1567"/>
                    <a:pt x="2490" y="788"/>
                    <a:pt x="2971" y="183"/>
                  </a:cubicBezTo>
                  <a:cubicBezTo>
                    <a:pt x="2910" y="137"/>
                    <a:pt x="2804" y="92"/>
                    <a:pt x="2667" y="31"/>
                  </a:cubicBezTo>
                  <a:cubicBezTo>
                    <a:pt x="2242" y="675"/>
                    <a:pt x="1841" y="1320"/>
                    <a:pt x="1098" y="1320"/>
                  </a:cubicBezTo>
                  <a:cubicBezTo>
                    <a:pt x="1016" y="1320"/>
                    <a:pt x="930" y="1312"/>
                    <a:pt x="838" y="1295"/>
                  </a:cubicBezTo>
                  <a:cubicBezTo>
                    <a:pt x="290" y="1204"/>
                    <a:pt x="305" y="610"/>
                    <a:pt x="4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8"/>
            <p:cNvSpPr/>
            <p:nvPr/>
          </p:nvSpPr>
          <p:spPr>
            <a:xfrm>
              <a:off x="5716557" y="2482231"/>
              <a:ext cx="743182" cy="353430"/>
            </a:xfrm>
            <a:custGeom>
              <a:avLst/>
              <a:gdLst/>
              <a:ahLst/>
              <a:cxnLst/>
              <a:rect l="l" t="t" r="r" b="b"/>
              <a:pathLst>
                <a:path w="24287" h="11550" extrusionOk="0">
                  <a:moveTo>
                    <a:pt x="229" y="0"/>
                  </a:moveTo>
                  <a:lnTo>
                    <a:pt x="1" y="488"/>
                  </a:lnTo>
                  <a:lnTo>
                    <a:pt x="24058" y="11549"/>
                  </a:lnTo>
                  <a:lnTo>
                    <a:pt x="24287" y="1106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8"/>
            <p:cNvSpPr/>
            <p:nvPr/>
          </p:nvSpPr>
          <p:spPr>
            <a:xfrm>
              <a:off x="5716557" y="2492941"/>
              <a:ext cx="738072" cy="342720"/>
            </a:xfrm>
            <a:custGeom>
              <a:avLst/>
              <a:gdLst/>
              <a:ahLst/>
              <a:cxnLst/>
              <a:rect l="l" t="t" r="r" b="b"/>
              <a:pathLst>
                <a:path w="24120" h="11200" extrusionOk="0">
                  <a:moveTo>
                    <a:pt x="62" y="1"/>
                  </a:moveTo>
                  <a:lnTo>
                    <a:pt x="1" y="138"/>
                  </a:lnTo>
                  <a:lnTo>
                    <a:pt x="24058" y="11199"/>
                  </a:lnTo>
                  <a:lnTo>
                    <a:pt x="24119" y="11062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8"/>
            <p:cNvSpPr/>
            <p:nvPr/>
          </p:nvSpPr>
          <p:spPr>
            <a:xfrm>
              <a:off x="5958542" y="2605304"/>
              <a:ext cx="58752" cy="53642"/>
            </a:xfrm>
            <a:custGeom>
              <a:avLst/>
              <a:gdLst/>
              <a:ahLst/>
              <a:cxnLst/>
              <a:rect l="l" t="t" r="r" b="b"/>
              <a:pathLst>
                <a:path w="1920" h="1753" extrusionOk="0">
                  <a:moveTo>
                    <a:pt x="1234" y="1"/>
                  </a:moveTo>
                  <a:cubicBezTo>
                    <a:pt x="1234" y="1"/>
                    <a:pt x="0" y="336"/>
                    <a:pt x="61" y="534"/>
                  </a:cubicBezTo>
                  <a:cubicBezTo>
                    <a:pt x="87" y="700"/>
                    <a:pt x="134" y="770"/>
                    <a:pt x="310" y="770"/>
                  </a:cubicBezTo>
                  <a:cubicBezTo>
                    <a:pt x="344" y="770"/>
                    <a:pt x="383" y="767"/>
                    <a:pt x="427" y="763"/>
                  </a:cubicBezTo>
                  <a:lnTo>
                    <a:pt x="427" y="763"/>
                  </a:lnTo>
                  <a:cubicBezTo>
                    <a:pt x="320" y="823"/>
                    <a:pt x="290" y="869"/>
                    <a:pt x="290" y="915"/>
                  </a:cubicBezTo>
                  <a:cubicBezTo>
                    <a:pt x="320" y="1098"/>
                    <a:pt x="366" y="1143"/>
                    <a:pt x="533" y="1143"/>
                  </a:cubicBezTo>
                  <a:cubicBezTo>
                    <a:pt x="488" y="1189"/>
                    <a:pt x="472" y="1204"/>
                    <a:pt x="472" y="1250"/>
                  </a:cubicBezTo>
                  <a:cubicBezTo>
                    <a:pt x="514" y="1415"/>
                    <a:pt x="542" y="1481"/>
                    <a:pt x="716" y="1481"/>
                  </a:cubicBezTo>
                  <a:cubicBezTo>
                    <a:pt x="735" y="1481"/>
                    <a:pt x="755" y="1480"/>
                    <a:pt x="777" y="1479"/>
                  </a:cubicBezTo>
                  <a:lnTo>
                    <a:pt x="777" y="1509"/>
                  </a:lnTo>
                  <a:cubicBezTo>
                    <a:pt x="838" y="1722"/>
                    <a:pt x="868" y="1753"/>
                    <a:pt x="1143" y="1753"/>
                  </a:cubicBezTo>
                  <a:cubicBezTo>
                    <a:pt x="1402" y="1738"/>
                    <a:pt x="1828" y="1524"/>
                    <a:pt x="1859" y="1433"/>
                  </a:cubicBezTo>
                  <a:cubicBezTo>
                    <a:pt x="1905" y="1326"/>
                    <a:pt x="1920" y="1174"/>
                    <a:pt x="1752" y="1067"/>
                  </a:cubicBezTo>
                  <a:lnTo>
                    <a:pt x="1798" y="1037"/>
                  </a:lnTo>
                  <a:cubicBezTo>
                    <a:pt x="1844" y="945"/>
                    <a:pt x="1874" y="763"/>
                    <a:pt x="1661" y="686"/>
                  </a:cubicBezTo>
                  <a:cubicBezTo>
                    <a:pt x="1661" y="686"/>
                    <a:pt x="1646" y="686"/>
                    <a:pt x="1600" y="717"/>
                  </a:cubicBezTo>
                  <a:cubicBezTo>
                    <a:pt x="1661" y="610"/>
                    <a:pt x="1676" y="443"/>
                    <a:pt x="1463" y="366"/>
                  </a:cubicBezTo>
                  <a:cubicBezTo>
                    <a:pt x="1463" y="366"/>
                    <a:pt x="1387" y="382"/>
                    <a:pt x="1280" y="427"/>
                  </a:cubicBezTo>
                  <a:cubicBezTo>
                    <a:pt x="1341" y="382"/>
                    <a:pt x="1356" y="366"/>
                    <a:pt x="1371" y="351"/>
                  </a:cubicBezTo>
                  <a:cubicBezTo>
                    <a:pt x="1432" y="260"/>
                    <a:pt x="1447" y="77"/>
                    <a:pt x="1234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8"/>
            <p:cNvSpPr/>
            <p:nvPr/>
          </p:nvSpPr>
          <p:spPr>
            <a:xfrm>
              <a:off x="6402823" y="2747502"/>
              <a:ext cx="75092" cy="93391"/>
            </a:xfrm>
            <a:custGeom>
              <a:avLst/>
              <a:gdLst/>
              <a:ahLst/>
              <a:cxnLst/>
              <a:rect l="l" t="t" r="r" b="b"/>
              <a:pathLst>
                <a:path w="2454" h="3052" extrusionOk="0">
                  <a:moveTo>
                    <a:pt x="1174" y="1"/>
                  </a:moveTo>
                  <a:cubicBezTo>
                    <a:pt x="1174" y="1"/>
                    <a:pt x="1174" y="31"/>
                    <a:pt x="1159" y="46"/>
                  </a:cubicBezTo>
                  <a:cubicBezTo>
                    <a:pt x="1113" y="62"/>
                    <a:pt x="1098" y="62"/>
                    <a:pt x="1037" y="107"/>
                  </a:cubicBezTo>
                  <a:cubicBezTo>
                    <a:pt x="1037" y="107"/>
                    <a:pt x="1" y="1783"/>
                    <a:pt x="108" y="1905"/>
                  </a:cubicBezTo>
                  <a:cubicBezTo>
                    <a:pt x="163" y="1977"/>
                    <a:pt x="222" y="2008"/>
                    <a:pt x="285" y="2008"/>
                  </a:cubicBezTo>
                  <a:cubicBezTo>
                    <a:pt x="447" y="2008"/>
                    <a:pt x="628" y="1801"/>
                    <a:pt x="793" y="1570"/>
                  </a:cubicBezTo>
                  <a:lnTo>
                    <a:pt x="793" y="1631"/>
                  </a:lnTo>
                  <a:cubicBezTo>
                    <a:pt x="610" y="1859"/>
                    <a:pt x="153" y="2423"/>
                    <a:pt x="229" y="2545"/>
                  </a:cubicBezTo>
                  <a:cubicBezTo>
                    <a:pt x="278" y="2609"/>
                    <a:pt x="309" y="2648"/>
                    <a:pt x="355" y="2648"/>
                  </a:cubicBezTo>
                  <a:cubicBezTo>
                    <a:pt x="395" y="2648"/>
                    <a:pt x="448" y="2617"/>
                    <a:pt x="534" y="2545"/>
                  </a:cubicBezTo>
                  <a:lnTo>
                    <a:pt x="534" y="2545"/>
                  </a:lnTo>
                  <a:cubicBezTo>
                    <a:pt x="488" y="2621"/>
                    <a:pt x="473" y="2697"/>
                    <a:pt x="488" y="2728"/>
                  </a:cubicBezTo>
                  <a:cubicBezTo>
                    <a:pt x="535" y="2802"/>
                    <a:pt x="564" y="2842"/>
                    <a:pt x="607" y="2842"/>
                  </a:cubicBezTo>
                  <a:cubicBezTo>
                    <a:pt x="635" y="2842"/>
                    <a:pt x="669" y="2825"/>
                    <a:pt x="717" y="2789"/>
                  </a:cubicBezTo>
                  <a:lnTo>
                    <a:pt x="717" y="2789"/>
                  </a:lnTo>
                  <a:cubicBezTo>
                    <a:pt x="702" y="2819"/>
                    <a:pt x="702" y="2865"/>
                    <a:pt x="717" y="2880"/>
                  </a:cubicBezTo>
                  <a:cubicBezTo>
                    <a:pt x="761" y="2951"/>
                    <a:pt x="800" y="2991"/>
                    <a:pt x="853" y="2991"/>
                  </a:cubicBezTo>
                  <a:cubicBezTo>
                    <a:pt x="890" y="2991"/>
                    <a:pt x="934" y="2971"/>
                    <a:pt x="991" y="2926"/>
                  </a:cubicBezTo>
                  <a:cubicBezTo>
                    <a:pt x="991" y="2941"/>
                    <a:pt x="991" y="2941"/>
                    <a:pt x="1006" y="2941"/>
                  </a:cubicBezTo>
                  <a:cubicBezTo>
                    <a:pt x="1055" y="3014"/>
                    <a:pt x="1090" y="3052"/>
                    <a:pt x="1140" y="3052"/>
                  </a:cubicBezTo>
                  <a:cubicBezTo>
                    <a:pt x="1184" y="3052"/>
                    <a:pt x="1240" y="3021"/>
                    <a:pt x="1326" y="2956"/>
                  </a:cubicBezTo>
                  <a:cubicBezTo>
                    <a:pt x="1387" y="2896"/>
                    <a:pt x="1464" y="2819"/>
                    <a:pt x="1524" y="2743"/>
                  </a:cubicBezTo>
                  <a:cubicBezTo>
                    <a:pt x="1997" y="2271"/>
                    <a:pt x="2454" y="839"/>
                    <a:pt x="2454" y="839"/>
                  </a:cubicBezTo>
                  <a:lnTo>
                    <a:pt x="1326" y="107"/>
                  </a:lnTo>
                  <a:cubicBezTo>
                    <a:pt x="1311" y="62"/>
                    <a:pt x="1265" y="46"/>
                    <a:pt x="1235" y="46"/>
                  </a:cubicBezTo>
                  <a:lnTo>
                    <a:pt x="1174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8"/>
            <p:cNvSpPr/>
            <p:nvPr/>
          </p:nvSpPr>
          <p:spPr>
            <a:xfrm>
              <a:off x="6409372" y="2461729"/>
              <a:ext cx="171115" cy="320321"/>
            </a:xfrm>
            <a:custGeom>
              <a:avLst/>
              <a:gdLst/>
              <a:ahLst/>
              <a:cxnLst/>
              <a:rect l="l" t="t" r="r" b="b"/>
              <a:pathLst>
                <a:path w="5592" h="10468" extrusionOk="0">
                  <a:moveTo>
                    <a:pt x="747" y="0"/>
                  </a:moveTo>
                  <a:lnTo>
                    <a:pt x="0" y="3306"/>
                  </a:lnTo>
                  <a:lnTo>
                    <a:pt x="1509" y="4510"/>
                  </a:lnTo>
                  <a:cubicBezTo>
                    <a:pt x="1752" y="4693"/>
                    <a:pt x="1737" y="5119"/>
                    <a:pt x="1630" y="5455"/>
                  </a:cubicBezTo>
                  <a:cubicBezTo>
                    <a:pt x="747" y="8319"/>
                    <a:pt x="503" y="9218"/>
                    <a:pt x="503" y="9218"/>
                  </a:cubicBezTo>
                  <a:lnTo>
                    <a:pt x="2484" y="10467"/>
                  </a:lnTo>
                  <a:cubicBezTo>
                    <a:pt x="2484" y="10467"/>
                    <a:pt x="2971" y="9782"/>
                    <a:pt x="4495" y="5896"/>
                  </a:cubicBezTo>
                  <a:cubicBezTo>
                    <a:pt x="5592" y="3093"/>
                    <a:pt x="3032" y="1935"/>
                    <a:pt x="808" y="31"/>
                  </a:cubicBezTo>
                  <a:cubicBezTo>
                    <a:pt x="792" y="15"/>
                    <a:pt x="762" y="15"/>
                    <a:pt x="7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8"/>
            <p:cNvSpPr/>
            <p:nvPr/>
          </p:nvSpPr>
          <p:spPr>
            <a:xfrm>
              <a:off x="6313318" y="2328833"/>
              <a:ext cx="76041" cy="33140"/>
            </a:xfrm>
            <a:custGeom>
              <a:avLst/>
              <a:gdLst/>
              <a:ahLst/>
              <a:cxnLst/>
              <a:rect l="l" t="t" r="r" b="b"/>
              <a:pathLst>
                <a:path w="2485" h="1083" extrusionOk="0">
                  <a:moveTo>
                    <a:pt x="1" y="1"/>
                  </a:moveTo>
                  <a:lnTo>
                    <a:pt x="1128" y="686"/>
                  </a:lnTo>
                  <a:lnTo>
                    <a:pt x="2195" y="1083"/>
                  </a:lnTo>
                  <a:lnTo>
                    <a:pt x="2484" y="2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8"/>
            <p:cNvSpPr/>
            <p:nvPr/>
          </p:nvSpPr>
          <p:spPr>
            <a:xfrm>
              <a:off x="6220876" y="2253618"/>
              <a:ext cx="180112" cy="92963"/>
            </a:xfrm>
            <a:custGeom>
              <a:avLst/>
              <a:gdLst/>
              <a:ahLst/>
              <a:cxnLst/>
              <a:rect l="l" t="t" r="r" b="b"/>
              <a:pathLst>
                <a:path w="5886" h="3038" extrusionOk="0">
                  <a:moveTo>
                    <a:pt x="3217" y="0"/>
                  </a:moveTo>
                  <a:cubicBezTo>
                    <a:pt x="1997" y="0"/>
                    <a:pt x="1239" y="711"/>
                    <a:pt x="1041" y="1926"/>
                  </a:cubicBezTo>
                  <a:lnTo>
                    <a:pt x="995" y="2261"/>
                  </a:lnTo>
                  <a:cubicBezTo>
                    <a:pt x="995" y="2261"/>
                    <a:pt x="987" y="2261"/>
                    <a:pt x="972" y="2261"/>
                  </a:cubicBezTo>
                  <a:cubicBezTo>
                    <a:pt x="820" y="2261"/>
                    <a:pt x="1" y="2273"/>
                    <a:pt x="264" y="2550"/>
                  </a:cubicBezTo>
                  <a:lnTo>
                    <a:pt x="2793" y="2581"/>
                  </a:lnTo>
                  <a:lnTo>
                    <a:pt x="3768" y="2718"/>
                  </a:lnTo>
                  <a:lnTo>
                    <a:pt x="4240" y="2962"/>
                  </a:lnTo>
                  <a:lnTo>
                    <a:pt x="5429" y="3038"/>
                  </a:lnTo>
                  <a:lnTo>
                    <a:pt x="5886" y="2718"/>
                  </a:lnTo>
                  <a:lnTo>
                    <a:pt x="5810" y="2474"/>
                  </a:lnTo>
                  <a:cubicBezTo>
                    <a:pt x="5810" y="2474"/>
                    <a:pt x="5566" y="2352"/>
                    <a:pt x="5566" y="2322"/>
                  </a:cubicBezTo>
                  <a:cubicBezTo>
                    <a:pt x="5566" y="2261"/>
                    <a:pt x="5368" y="326"/>
                    <a:pt x="3814" y="52"/>
                  </a:cubicBezTo>
                  <a:cubicBezTo>
                    <a:pt x="3604" y="17"/>
                    <a:pt x="3405" y="0"/>
                    <a:pt x="32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1" name="Google Shape;911;p8"/>
          <p:cNvSpPr txBox="1"/>
          <p:nvPr/>
        </p:nvSpPr>
        <p:spPr>
          <a:xfrm>
            <a:off x="969050" y="2748063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2021        2022        2023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12" name="Google Shape;912;p8"/>
          <p:cNvSpPr txBox="1"/>
          <p:nvPr/>
        </p:nvSpPr>
        <p:spPr>
          <a:xfrm>
            <a:off x="969050" y="3073313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8761D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0.05        0.18        0.10        </a:t>
            </a:r>
            <a:endParaRPr sz="1500" b="1">
              <a:solidFill>
                <a:srgbClr val="38761D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9"/>
          <p:cNvSpPr/>
          <p:nvPr/>
        </p:nvSpPr>
        <p:spPr>
          <a:xfrm>
            <a:off x="5673797" y="4435382"/>
            <a:ext cx="338038" cy="337243"/>
          </a:xfrm>
          <a:custGeom>
            <a:avLst/>
            <a:gdLst/>
            <a:ahLst/>
            <a:cxnLst/>
            <a:rect l="l" t="t" r="r" b="b"/>
            <a:pathLst>
              <a:path w="11047" h="11021" extrusionOk="0">
                <a:moveTo>
                  <a:pt x="4973" y="1"/>
                </a:moveTo>
                <a:cubicBezTo>
                  <a:pt x="4956" y="1"/>
                  <a:pt x="4939" y="2"/>
                  <a:pt x="4922" y="5"/>
                </a:cubicBezTo>
                <a:cubicBezTo>
                  <a:pt x="4724" y="20"/>
                  <a:pt x="4587" y="188"/>
                  <a:pt x="4617" y="386"/>
                </a:cubicBezTo>
                <a:lnTo>
                  <a:pt x="4755" y="1529"/>
                </a:lnTo>
                <a:cubicBezTo>
                  <a:pt x="4770" y="1696"/>
                  <a:pt x="4922" y="1833"/>
                  <a:pt x="5090" y="1833"/>
                </a:cubicBezTo>
                <a:lnTo>
                  <a:pt x="5135" y="1833"/>
                </a:lnTo>
                <a:cubicBezTo>
                  <a:pt x="5318" y="1803"/>
                  <a:pt x="5455" y="1635"/>
                  <a:pt x="5440" y="1452"/>
                </a:cubicBezTo>
                <a:lnTo>
                  <a:pt x="5303" y="310"/>
                </a:lnTo>
                <a:cubicBezTo>
                  <a:pt x="5289" y="130"/>
                  <a:pt x="5138" y="1"/>
                  <a:pt x="4973" y="1"/>
                </a:cubicBezTo>
                <a:close/>
                <a:moveTo>
                  <a:pt x="7598" y="402"/>
                </a:moveTo>
                <a:cubicBezTo>
                  <a:pt x="7464" y="402"/>
                  <a:pt x="7344" y="479"/>
                  <a:pt x="7299" y="614"/>
                </a:cubicBezTo>
                <a:lnTo>
                  <a:pt x="6842" y="1650"/>
                </a:lnTo>
                <a:cubicBezTo>
                  <a:pt x="6766" y="1833"/>
                  <a:pt x="6842" y="2031"/>
                  <a:pt x="7009" y="2107"/>
                </a:cubicBezTo>
                <a:cubicBezTo>
                  <a:pt x="7055" y="2138"/>
                  <a:pt x="7116" y="2138"/>
                  <a:pt x="7147" y="2138"/>
                </a:cubicBezTo>
                <a:cubicBezTo>
                  <a:pt x="7284" y="2138"/>
                  <a:pt x="7390" y="2062"/>
                  <a:pt x="7451" y="1925"/>
                </a:cubicBezTo>
                <a:lnTo>
                  <a:pt x="7908" y="873"/>
                </a:lnTo>
                <a:cubicBezTo>
                  <a:pt x="7985" y="706"/>
                  <a:pt x="7908" y="492"/>
                  <a:pt x="7741" y="432"/>
                </a:cubicBezTo>
                <a:cubicBezTo>
                  <a:pt x="7693" y="412"/>
                  <a:pt x="7645" y="402"/>
                  <a:pt x="7598" y="402"/>
                </a:cubicBezTo>
                <a:close/>
                <a:moveTo>
                  <a:pt x="2446" y="996"/>
                </a:moveTo>
                <a:cubicBezTo>
                  <a:pt x="2376" y="996"/>
                  <a:pt x="2304" y="1021"/>
                  <a:pt x="2241" y="1071"/>
                </a:cubicBezTo>
                <a:cubicBezTo>
                  <a:pt x="2088" y="1178"/>
                  <a:pt x="2043" y="1391"/>
                  <a:pt x="2164" y="1544"/>
                </a:cubicBezTo>
                <a:lnTo>
                  <a:pt x="2850" y="2458"/>
                </a:lnTo>
                <a:cubicBezTo>
                  <a:pt x="2896" y="2549"/>
                  <a:pt x="3018" y="2595"/>
                  <a:pt x="3109" y="2595"/>
                </a:cubicBezTo>
                <a:cubicBezTo>
                  <a:pt x="3185" y="2595"/>
                  <a:pt x="3246" y="2565"/>
                  <a:pt x="3322" y="2534"/>
                </a:cubicBezTo>
                <a:cubicBezTo>
                  <a:pt x="3475" y="2412"/>
                  <a:pt x="3505" y="2214"/>
                  <a:pt x="3399" y="2047"/>
                </a:cubicBezTo>
                <a:lnTo>
                  <a:pt x="2713" y="1132"/>
                </a:lnTo>
                <a:cubicBezTo>
                  <a:pt x="2642" y="1044"/>
                  <a:pt x="2545" y="996"/>
                  <a:pt x="2446" y="996"/>
                </a:cubicBezTo>
                <a:close/>
                <a:moveTo>
                  <a:pt x="9705" y="2083"/>
                </a:moveTo>
                <a:cubicBezTo>
                  <a:pt x="9637" y="2083"/>
                  <a:pt x="9568" y="2105"/>
                  <a:pt x="9508" y="2153"/>
                </a:cubicBezTo>
                <a:lnTo>
                  <a:pt x="8594" y="2839"/>
                </a:lnTo>
                <a:cubicBezTo>
                  <a:pt x="8442" y="2945"/>
                  <a:pt x="8411" y="3159"/>
                  <a:pt x="8518" y="3311"/>
                </a:cubicBezTo>
                <a:cubicBezTo>
                  <a:pt x="8594" y="3387"/>
                  <a:pt x="8685" y="3448"/>
                  <a:pt x="8792" y="3448"/>
                </a:cubicBezTo>
                <a:cubicBezTo>
                  <a:pt x="8868" y="3448"/>
                  <a:pt x="8914" y="3433"/>
                  <a:pt x="8990" y="3387"/>
                </a:cubicBezTo>
                <a:lnTo>
                  <a:pt x="9904" y="2702"/>
                </a:lnTo>
                <a:cubicBezTo>
                  <a:pt x="10057" y="2595"/>
                  <a:pt x="10102" y="2382"/>
                  <a:pt x="9980" y="2229"/>
                </a:cubicBezTo>
                <a:cubicBezTo>
                  <a:pt x="9916" y="2137"/>
                  <a:pt x="9811" y="2083"/>
                  <a:pt x="9705" y="2083"/>
                </a:cubicBezTo>
                <a:close/>
                <a:moveTo>
                  <a:pt x="761" y="3099"/>
                </a:moveTo>
                <a:cubicBezTo>
                  <a:pt x="630" y="3099"/>
                  <a:pt x="503" y="3173"/>
                  <a:pt x="458" y="3296"/>
                </a:cubicBezTo>
                <a:cubicBezTo>
                  <a:pt x="382" y="3463"/>
                  <a:pt x="458" y="3677"/>
                  <a:pt x="641" y="3753"/>
                </a:cubicBezTo>
                <a:lnTo>
                  <a:pt x="1677" y="4210"/>
                </a:lnTo>
                <a:cubicBezTo>
                  <a:pt x="1723" y="4225"/>
                  <a:pt x="1784" y="4225"/>
                  <a:pt x="1814" y="4225"/>
                </a:cubicBezTo>
                <a:cubicBezTo>
                  <a:pt x="1951" y="4225"/>
                  <a:pt x="2058" y="4149"/>
                  <a:pt x="2119" y="4012"/>
                </a:cubicBezTo>
                <a:cubicBezTo>
                  <a:pt x="2195" y="3844"/>
                  <a:pt x="2119" y="3631"/>
                  <a:pt x="1951" y="3570"/>
                </a:cubicBezTo>
                <a:lnTo>
                  <a:pt x="900" y="3128"/>
                </a:lnTo>
                <a:cubicBezTo>
                  <a:pt x="856" y="3108"/>
                  <a:pt x="808" y="3099"/>
                  <a:pt x="761" y="3099"/>
                </a:cubicBezTo>
                <a:close/>
                <a:moveTo>
                  <a:pt x="10684" y="4590"/>
                </a:moveTo>
                <a:cubicBezTo>
                  <a:pt x="10673" y="4590"/>
                  <a:pt x="10662" y="4590"/>
                  <a:pt x="10651" y="4591"/>
                </a:cubicBezTo>
                <a:lnTo>
                  <a:pt x="9508" y="4713"/>
                </a:lnTo>
                <a:cubicBezTo>
                  <a:pt x="9325" y="4743"/>
                  <a:pt x="9188" y="4911"/>
                  <a:pt x="9203" y="5094"/>
                </a:cubicBezTo>
                <a:cubicBezTo>
                  <a:pt x="9219" y="5277"/>
                  <a:pt x="9371" y="5414"/>
                  <a:pt x="9554" y="5414"/>
                </a:cubicBezTo>
                <a:lnTo>
                  <a:pt x="9584" y="5414"/>
                </a:lnTo>
                <a:lnTo>
                  <a:pt x="10727" y="5277"/>
                </a:lnTo>
                <a:cubicBezTo>
                  <a:pt x="10925" y="5231"/>
                  <a:pt x="11047" y="5063"/>
                  <a:pt x="11032" y="4896"/>
                </a:cubicBezTo>
                <a:cubicBezTo>
                  <a:pt x="11017" y="4709"/>
                  <a:pt x="10867" y="4590"/>
                  <a:pt x="10684" y="4590"/>
                </a:cubicBezTo>
                <a:close/>
                <a:moveTo>
                  <a:pt x="1507" y="5611"/>
                </a:moveTo>
                <a:cubicBezTo>
                  <a:pt x="1497" y="5611"/>
                  <a:pt x="1488" y="5611"/>
                  <a:pt x="1479" y="5612"/>
                </a:cubicBezTo>
                <a:lnTo>
                  <a:pt x="336" y="5749"/>
                </a:lnTo>
                <a:cubicBezTo>
                  <a:pt x="138" y="5764"/>
                  <a:pt x="1" y="5947"/>
                  <a:pt x="31" y="6130"/>
                </a:cubicBezTo>
                <a:cubicBezTo>
                  <a:pt x="47" y="6297"/>
                  <a:pt x="199" y="6434"/>
                  <a:pt x="367" y="6434"/>
                </a:cubicBezTo>
                <a:lnTo>
                  <a:pt x="412" y="6434"/>
                </a:lnTo>
                <a:lnTo>
                  <a:pt x="1555" y="6297"/>
                </a:lnTo>
                <a:cubicBezTo>
                  <a:pt x="1738" y="6282"/>
                  <a:pt x="1875" y="6115"/>
                  <a:pt x="1860" y="5916"/>
                </a:cubicBezTo>
                <a:cubicBezTo>
                  <a:pt x="1831" y="5743"/>
                  <a:pt x="1678" y="5611"/>
                  <a:pt x="1507" y="5611"/>
                </a:cubicBezTo>
                <a:close/>
                <a:moveTo>
                  <a:pt x="5532" y="3220"/>
                </a:moveTo>
                <a:cubicBezTo>
                  <a:pt x="6050" y="3220"/>
                  <a:pt x="6537" y="3387"/>
                  <a:pt x="6964" y="3707"/>
                </a:cubicBezTo>
                <a:cubicBezTo>
                  <a:pt x="7436" y="4088"/>
                  <a:pt x="7741" y="4637"/>
                  <a:pt x="7817" y="5261"/>
                </a:cubicBezTo>
                <a:cubicBezTo>
                  <a:pt x="7954" y="6511"/>
                  <a:pt x="7055" y="7653"/>
                  <a:pt x="5791" y="7790"/>
                </a:cubicBezTo>
                <a:cubicBezTo>
                  <a:pt x="5694" y="7802"/>
                  <a:pt x="5598" y="7808"/>
                  <a:pt x="5503" y="7808"/>
                </a:cubicBezTo>
                <a:cubicBezTo>
                  <a:pt x="4992" y="7808"/>
                  <a:pt x="4497" y="7639"/>
                  <a:pt x="4099" y="7318"/>
                </a:cubicBezTo>
                <a:cubicBezTo>
                  <a:pt x="3627" y="6937"/>
                  <a:pt x="3322" y="6374"/>
                  <a:pt x="3246" y="5764"/>
                </a:cubicBezTo>
                <a:cubicBezTo>
                  <a:pt x="3109" y="4515"/>
                  <a:pt x="4008" y="3372"/>
                  <a:pt x="5257" y="3235"/>
                </a:cubicBezTo>
                <a:cubicBezTo>
                  <a:pt x="5349" y="3220"/>
                  <a:pt x="5440" y="3220"/>
                  <a:pt x="5532" y="3220"/>
                </a:cubicBezTo>
                <a:close/>
                <a:moveTo>
                  <a:pt x="9233" y="6786"/>
                </a:moveTo>
                <a:cubicBezTo>
                  <a:pt x="9103" y="6786"/>
                  <a:pt x="8978" y="6860"/>
                  <a:pt x="8944" y="6983"/>
                </a:cubicBezTo>
                <a:cubicBezTo>
                  <a:pt x="8868" y="7166"/>
                  <a:pt x="8944" y="7364"/>
                  <a:pt x="9112" y="7425"/>
                </a:cubicBezTo>
                <a:lnTo>
                  <a:pt x="10163" y="7882"/>
                </a:lnTo>
                <a:cubicBezTo>
                  <a:pt x="10194" y="7897"/>
                  <a:pt x="10255" y="7897"/>
                  <a:pt x="10285" y="7897"/>
                </a:cubicBezTo>
                <a:cubicBezTo>
                  <a:pt x="10422" y="7897"/>
                  <a:pt x="10544" y="7821"/>
                  <a:pt x="10590" y="7699"/>
                </a:cubicBezTo>
                <a:cubicBezTo>
                  <a:pt x="10697" y="7547"/>
                  <a:pt x="10590" y="7349"/>
                  <a:pt x="10422" y="7272"/>
                </a:cubicBezTo>
                <a:lnTo>
                  <a:pt x="9371" y="6815"/>
                </a:lnTo>
                <a:cubicBezTo>
                  <a:pt x="9327" y="6795"/>
                  <a:pt x="9279" y="6786"/>
                  <a:pt x="9233" y="6786"/>
                </a:cubicBezTo>
                <a:close/>
                <a:moveTo>
                  <a:pt x="5554" y="2530"/>
                </a:moveTo>
                <a:cubicBezTo>
                  <a:pt x="5441" y="2530"/>
                  <a:pt x="5326" y="2536"/>
                  <a:pt x="5212" y="2549"/>
                </a:cubicBezTo>
                <a:cubicBezTo>
                  <a:pt x="3566" y="2747"/>
                  <a:pt x="2408" y="4210"/>
                  <a:pt x="2576" y="5840"/>
                </a:cubicBezTo>
                <a:cubicBezTo>
                  <a:pt x="2667" y="6633"/>
                  <a:pt x="3048" y="7349"/>
                  <a:pt x="3688" y="7851"/>
                </a:cubicBezTo>
                <a:cubicBezTo>
                  <a:pt x="4206" y="8263"/>
                  <a:pt x="4861" y="8491"/>
                  <a:pt x="5532" y="8491"/>
                </a:cubicBezTo>
                <a:cubicBezTo>
                  <a:pt x="5638" y="8491"/>
                  <a:pt x="5760" y="8491"/>
                  <a:pt x="5867" y="8476"/>
                </a:cubicBezTo>
                <a:cubicBezTo>
                  <a:pt x="6659" y="8385"/>
                  <a:pt x="7375" y="7973"/>
                  <a:pt x="7878" y="7364"/>
                </a:cubicBezTo>
                <a:cubicBezTo>
                  <a:pt x="8365" y="6739"/>
                  <a:pt x="8594" y="5977"/>
                  <a:pt x="8503" y="5185"/>
                </a:cubicBezTo>
                <a:cubicBezTo>
                  <a:pt x="8411" y="4393"/>
                  <a:pt x="8030" y="3677"/>
                  <a:pt x="7390" y="3174"/>
                </a:cubicBezTo>
                <a:cubicBezTo>
                  <a:pt x="6856" y="2757"/>
                  <a:pt x="6222" y="2530"/>
                  <a:pt x="5554" y="2530"/>
                </a:cubicBezTo>
                <a:close/>
                <a:moveTo>
                  <a:pt x="2275" y="7582"/>
                </a:moveTo>
                <a:cubicBezTo>
                  <a:pt x="2205" y="7582"/>
                  <a:pt x="2138" y="7601"/>
                  <a:pt x="2088" y="7638"/>
                </a:cubicBezTo>
                <a:lnTo>
                  <a:pt x="1174" y="8324"/>
                </a:lnTo>
                <a:cubicBezTo>
                  <a:pt x="1022" y="8430"/>
                  <a:pt x="976" y="8644"/>
                  <a:pt x="1098" y="8796"/>
                </a:cubicBezTo>
                <a:cubicBezTo>
                  <a:pt x="1144" y="8887"/>
                  <a:pt x="1266" y="8933"/>
                  <a:pt x="1357" y="8933"/>
                </a:cubicBezTo>
                <a:cubicBezTo>
                  <a:pt x="1433" y="8933"/>
                  <a:pt x="1494" y="8918"/>
                  <a:pt x="1570" y="8872"/>
                </a:cubicBezTo>
                <a:lnTo>
                  <a:pt x="2484" y="8187"/>
                </a:lnTo>
                <a:cubicBezTo>
                  <a:pt x="2637" y="8080"/>
                  <a:pt x="2667" y="7867"/>
                  <a:pt x="2561" y="7714"/>
                </a:cubicBezTo>
                <a:cubicBezTo>
                  <a:pt x="2488" y="7624"/>
                  <a:pt x="2378" y="7582"/>
                  <a:pt x="2275" y="7582"/>
                </a:cubicBezTo>
                <a:close/>
                <a:moveTo>
                  <a:pt x="7941" y="8428"/>
                </a:moveTo>
                <a:cubicBezTo>
                  <a:pt x="7872" y="8428"/>
                  <a:pt x="7801" y="8449"/>
                  <a:pt x="7741" y="8491"/>
                </a:cubicBezTo>
                <a:cubicBezTo>
                  <a:pt x="7588" y="8613"/>
                  <a:pt x="7543" y="8811"/>
                  <a:pt x="7665" y="8964"/>
                </a:cubicBezTo>
                <a:lnTo>
                  <a:pt x="8350" y="9878"/>
                </a:lnTo>
                <a:cubicBezTo>
                  <a:pt x="8396" y="9984"/>
                  <a:pt x="8518" y="10015"/>
                  <a:pt x="8609" y="10015"/>
                </a:cubicBezTo>
                <a:cubicBezTo>
                  <a:pt x="8685" y="10015"/>
                  <a:pt x="8746" y="10000"/>
                  <a:pt x="8823" y="9954"/>
                </a:cubicBezTo>
                <a:cubicBezTo>
                  <a:pt x="8975" y="9847"/>
                  <a:pt x="9005" y="9634"/>
                  <a:pt x="8899" y="9482"/>
                </a:cubicBezTo>
                <a:lnTo>
                  <a:pt x="8213" y="8567"/>
                </a:lnTo>
                <a:cubicBezTo>
                  <a:pt x="8149" y="8476"/>
                  <a:pt x="8046" y="8428"/>
                  <a:pt x="7941" y="8428"/>
                </a:cubicBezTo>
                <a:close/>
                <a:moveTo>
                  <a:pt x="3900" y="8888"/>
                </a:moveTo>
                <a:cubicBezTo>
                  <a:pt x="3770" y="8888"/>
                  <a:pt x="3645" y="8962"/>
                  <a:pt x="3612" y="9086"/>
                </a:cubicBezTo>
                <a:lnTo>
                  <a:pt x="3155" y="10137"/>
                </a:lnTo>
                <a:cubicBezTo>
                  <a:pt x="3063" y="10304"/>
                  <a:pt x="3155" y="10518"/>
                  <a:pt x="3322" y="10563"/>
                </a:cubicBezTo>
                <a:cubicBezTo>
                  <a:pt x="3353" y="10594"/>
                  <a:pt x="3414" y="10594"/>
                  <a:pt x="3459" y="10594"/>
                </a:cubicBezTo>
                <a:cubicBezTo>
                  <a:pt x="3581" y="10594"/>
                  <a:pt x="3703" y="10518"/>
                  <a:pt x="3764" y="10381"/>
                </a:cubicBezTo>
                <a:lnTo>
                  <a:pt x="4221" y="9329"/>
                </a:lnTo>
                <a:cubicBezTo>
                  <a:pt x="4313" y="9177"/>
                  <a:pt x="4206" y="8994"/>
                  <a:pt x="4038" y="8918"/>
                </a:cubicBezTo>
                <a:cubicBezTo>
                  <a:pt x="3994" y="8898"/>
                  <a:pt x="3947" y="8888"/>
                  <a:pt x="3900" y="8888"/>
                </a:cubicBezTo>
                <a:close/>
                <a:moveTo>
                  <a:pt x="5973" y="9191"/>
                </a:moveTo>
                <a:cubicBezTo>
                  <a:pt x="5963" y="9191"/>
                  <a:pt x="5953" y="9191"/>
                  <a:pt x="5943" y="9192"/>
                </a:cubicBezTo>
                <a:cubicBezTo>
                  <a:pt x="5760" y="9223"/>
                  <a:pt x="5623" y="9390"/>
                  <a:pt x="5638" y="9573"/>
                </a:cubicBezTo>
                <a:lnTo>
                  <a:pt x="5775" y="10716"/>
                </a:lnTo>
                <a:cubicBezTo>
                  <a:pt x="5791" y="10883"/>
                  <a:pt x="5943" y="11020"/>
                  <a:pt x="6126" y="11020"/>
                </a:cubicBezTo>
                <a:lnTo>
                  <a:pt x="6156" y="11020"/>
                </a:lnTo>
                <a:cubicBezTo>
                  <a:pt x="6354" y="11005"/>
                  <a:pt x="6476" y="10838"/>
                  <a:pt x="6461" y="10640"/>
                </a:cubicBezTo>
                <a:lnTo>
                  <a:pt x="6324" y="9497"/>
                </a:lnTo>
                <a:cubicBezTo>
                  <a:pt x="6309" y="9323"/>
                  <a:pt x="6158" y="9191"/>
                  <a:pt x="5973" y="9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9"/>
          <p:cNvSpPr txBox="1"/>
          <p:nvPr/>
        </p:nvSpPr>
        <p:spPr>
          <a:xfrm>
            <a:off x="1139550" y="1765825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33333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2020        2021        2022        2023</a:t>
            </a:r>
            <a:endParaRPr b="1">
              <a:solidFill>
                <a:srgbClr val="333333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19" name="Google Shape;919;p9"/>
          <p:cNvSpPr txBox="1"/>
          <p:nvPr/>
        </p:nvSpPr>
        <p:spPr>
          <a:xfrm>
            <a:off x="1063350" y="1290325"/>
            <a:ext cx="70173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EPS Growth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920" name="Google Shape;920;p9"/>
          <p:cNvSpPr txBox="1"/>
          <p:nvPr/>
        </p:nvSpPr>
        <p:spPr>
          <a:xfrm>
            <a:off x="1139550" y="2520650"/>
            <a:ext cx="6613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33333"/>
                </a:solidFill>
                <a:latin typeface="Figtree Black"/>
                <a:ea typeface="Figtree Black"/>
                <a:cs typeface="Figtree Black"/>
                <a:sym typeface="Figtree Black"/>
              </a:rPr>
              <a:t>Price Earning Ratio</a:t>
            </a:r>
            <a:endParaRPr sz="1900">
              <a:solidFill>
                <a:srgbClr val="333333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grpSp>
        <p:nvGrpSpPr>
          <p:cNvPr id="921" name="Google Shape;921;p9"/>
          <p:cNvGrpSpPr/>
          <p:nvPr/>
        </p:nvGrpSpPr>
        <p:grpSpPr>
          <a:xfrm>
            <a:off x="1368956" y="3748281"/>
            <a:ext cx="7583916" cy="2671449"/>
            <a:chOff x="2524715" y="3626706"/>
            <a:chExt cx="7583916" cy="2671449"/>
          </a:xfrm>
        </p:grpSpPr>
        <p:sp>
          <p:nvSpPr>
            <p:cNvPr id="922" name="Google Shape;922;p9"/>
            <p:cNvSpPr/>
            <p:nvPr/>
          </p:nvSpPr>
          <p:spPr>
            <a:xfrm rot="159675">
              <a:off x="2568444" y="4067824"/>
              <a:ext cx="7496458" cy="2057407"/>
            </a:xfrm>
            <a:custGeom>
              <a:avLst/>
              <a:gdLst/>
              <a:ahLst/>
              <a:cxnLst/>
              <a:rect l="l" t="t" r="r" b="b"/>
              <a:pathLst>
                <a:path w="30960" h="23708" extrusionOk="0">
                  <a:moveTo>
                    <a:pt x="30274" y="8761"/>
                  </a:moveTo>
                  <a:cubicBezTo>
                    <a:pt x="28842" y="2926"/>
                    <a:pt x="22291" y="0"/>
                    <a:pt x="17019" y="2849"/>
                  </a:cubicBezTo>
                  <a:cubicBezTo>
                    <a:pt x="16958" y="2895"/>
                    <a:pt x="16882" y="2926"/>
                    <a:pt x="16821" y="2941"/>
                  </a:cubicBezTo>
                  <a:cubicBezTo>
                    <a:pt x="14658" y="4160"/>
                    <a:pt x="11839" y="4449"/>
                    <a:pt x="9340" y="4495"/>
                  </a:cubicBezTo>
                  <a:cubicBezTo>
                    <a:pt x="3505" y="4571"/>
                    <a:pt x="2636" y="7633"/>
                    <a:pt x="1890" y="10071"/>
                  </a:cubicBezTo>
                  <a:cubicBezTo>
                    <a:pt x="1" y="16287"/>
                    <a:pt x="5516" y="20889"/>
                    <a:pt x="10513" y="22290"/>
                  </a:cubicBezTo>
                  <a:cubicBezTo>
                    <a:pt x="15541" y="23707"/>
                    <a:pt x="24226" y="23418"/>
                    <a:pt x="28797" y="17430"/>
                  </a:cubicBezTo>
                  <a:cubicBezTo>
                    <a:pt x="30960" y="14642"/>
                    <a:pt x="30914" y="11397"/>
                    <a:pt x="30274" y="8761"/>
                  </a:cubicBezTo>
                  <a:close/>
                </a:path>
              </a:pathLst>
            </a:custGeom>
            <a:solidFill>
              <a:srgbClr val="D0D861">
                <a:alpha val="72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23" name="Google Shape;923;p9"/>
            <p:cNvGrpSpPr/>
            <p:nvPr/>
          </p:nvGrpSpPr>
          <p:grpSpPr>
            <a:xfrm>
              <a:off x="3310665" y="3626706"/>
              <a:ext cx="5057064" cy="1375456"/>
              <a:chOff x="3310665" y="3626706"/>
              <a:chExt cx="5057064" cy="1375456"/>
            </a:xfrm>
          </p:grpSpPr>
          <p:grpSp>
            <p:nvGrpSpPr>
              <p:cNvPr id="924" name="Google Shape;924;p9"/>
              <p:cNvGrpSpPr/>
              <p:nvPr/>
            </p:nvGrpSpPr>
            <p:grpSpPr>
              <a:xfrm>
                <a:off x="3310665" y="4140506"/>
                <a:ext cx="684544" cy="557036"/>
                <a:chOff x="1997984" y="185639"/>
                <a:chExt cx="978619" cy="796335"/>
              </a:xfrm>
            </p:grpSpPr>
            <p:grpSp>
              <p:nvGrpSpPr>
                <p:cNvPr id="925" name="Google Shape;925;p9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926" name="Google Shape;926;p9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927" name="Google Shape;927;p9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928" name="Google Shape;928;p9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29" name="Google Shape;929;p9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0" name="Google Shape;930;p9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1" name="Google Shape;931;p9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2" name="Google Shape;932;p9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3" name="Google Shape;933;p9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4" name="Google Shape;934;p9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935" name="Google Shape;935;p9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936" name="Google Shape;936;p9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7" name="Google Shape;937;p9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8" name="Google Shape;938;p9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39" name="Google Shape;939;p9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40" name="Google Shape;940;p9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41" name="Google Shape;941;p9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942" name="Google Shape;942;p9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943" name="Google Shape;943;p9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44" name="Google Shape;944;p9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45" name="Google Shape;945;p9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46" name="Google Shape;946;p9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47" name="Google Shape;947;p9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48" name="Google Shape;948;p9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49" name="Google Shape;949;p9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0" name="Google Shape;950;p9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1" name="Google Shape;951;p9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2" name="Google Shape;952;p9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3" name="Google Shape;953;p9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4" name="Google Shape;954;p9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5" name="Google Shape;955;p9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6" name="Google Shape;956;p9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7" name="Google Shape;957;p9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8" name="Google Shape;958;p9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59" name="Google Shape;959;p9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0" name="Google Shape;960;p9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1" name="Google Shape;961;p9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2" name="Google Shape;962;p9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3" name="Google Shape;963;p9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4" name="Google Shape;964;p9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5" name="Google Shape;965;p9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6" name="Google Shape;966;p9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7" name="Google Shape;967;p9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8" name="Google Shape;968;p9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69" name="Google Shape;969;p9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0" name="Google Shape;970;p9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1" name="Google Shape;971;p9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2" name="Google Shape;972;p9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3" name="Google Shape;973;p9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4" name="Google Shape;974;p9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5" name="Google Shape;975;p9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6" name="Google Shape;976;p9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7" name="Google Shape;977;p9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8" name="Google Shape;978;p9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79" name="Google Shape;979;p9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0" name="Google Shape;980;p9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1" name="Google Shape;981;p9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2" name="Google Shape;982;p9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3" name="Google Shape;983;p9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4" name="Google Shape;984;p9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5" name="Google Shape;985;p9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6" name="Google Shape;986;p9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7" name="Google Shape;987;p9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8" name="Google Shape;988;p9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89" name="Google Shape;989;p9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0" name="Google Shape;990;p9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1" name="Google Shape;991;p9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2" name="Google Shape;992;p9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3" name="Google Shape;993;p9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4" name="Google Shape;994;p9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5" name="Google Shape;995;p9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6" name="Google Shape;996;p9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7" name="Google Shape;997;p9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8" name="Google Shape;998;p9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99" name="Google Shape;999;p9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0" name="Google Shape;1000;p9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1" name="Google Shape;1001;p9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2" name="Google Shape;1002;p9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3" name="Google Shape;1003;p9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4" name="Google Shape;1004;p9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5" name="Google Shape;1005;p9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6" name="Google Shape;1006;p9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7" name="Google Shape;1007;p9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8" name="Google Shape;1008;p9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09" name="Google Shape;1009;p9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0" name="Google Shape;1010;p9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1" name="Google Shape;1011;p9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2" name="Google Shape;1012;p9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3" name="Google Shape;1013;p9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4" name="Google Shape;1014;p9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5" name="Google Shape;1015;p9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6" name="Google Shape;1016;p9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7" name="Google Shape;1017;p9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8" name="Google Shape;1018;p9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19" name="Google Shape;1019;p9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0" name="Google Shape;1020;p9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1" name="Google Shape;1021;p9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2" name="Google Shape;1022;p9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3" name="Google Shape;1023;p9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4" name="Google Shape;1024;p9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5" name="Google Shape;1025;p9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6" name="Google Shape;1026;p9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7" name="Google Shape;1027;p9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8" name="Google Shape;1028;p9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9" name="Google Shape;1029;p9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0" name="Google Shape;1030;p9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1" name="Google Shape;1031;p9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2" name="Google Shape;1032;p9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3" name="Google Shape;1033;p9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4" name="Google Shape;1034;p9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5" name="Google Shape;1035;p9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6" name="Google Shape;1036;p9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7" name="Google Shape;1037;p9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8" name="Google Shape;1038;p9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39" name="Google Shape;1039;p9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0" name="Google Shape;1040;p9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1" name="Google Shape;1041;p9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2" name="Google Shape;1042;p9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3" name="Google Shape;1043;p9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4" name="Google Shape;1044;p9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5" name="Google Shape;1045;p9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6" name="Google Shape;1046;p9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7" name="Google Shape;1047;p9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8" name="Google Shape;1048;p9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49" name="Google Shape;1049;p9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0" name="Google Shape;1050;p9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1" name="Google Shape;1051;p9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2" name="Google Shape;1052;p9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3" name="Google Shape;1053;p9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4" name="Google Shape;1054;p9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5" name="Google Shape;1055;p9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6" name="Google Shape;1056;p9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7" name="Google Shape;1057;p9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8" name="Google Shape;1058;p9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59" name="Google Shape;1059;p9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0" name="Google Shape;1060;p9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1" name="Google Shape;1061;p9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2" name="Google Shape;1062;p9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3" name="Google Shape;1063;p9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4" name="Google Shape;1064;p9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5" name="Google Shape;1065;p9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6" name="Google Shape;1066;p9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7" name="Google Shape;1067;p9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8" name="Google Shape;1068;p9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69" name="Google Shape;1069;p9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0" name="Google Shape;1070;p9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1" name="Google Shape;1071;p9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2" name="Google Shape;1072;p9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3" name="Google Shape;1073;p9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4" name="Google Shape;1074;p9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5" name="Google Shape;1075;p9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6" name="Google Shape;1076;p9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7" name="Google Shape;1077;p9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8" name="Google Shape;1078;p9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79" name="Google Shape;1079;p9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0" name="Google Shape;1080;p9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1" name="Google Shape;1081;p9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2" name="Google Shape;1082;p9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3" name="Google Shape;1083;p9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4" name="Google Shape;1084;p9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5" name="Google Shape;1085;p9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6" name="Google Shape;1086;p9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7" name="Google Shape;1087;p9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8" name="Google Shape;1088;p9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89" name="Google Shape;1089;p9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0" name="Google Shape;1090;p9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1" name="Google Shape;1091;p9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2" name="Google Shape;1092;p9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3" name="Google Shape;1093;p9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4" name="Google Shape;1094;p9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5" name="Google Shape;1095;p9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6" name="Google Shape;1096;p9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7" name="Google Shape;1097;p9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8" name="Google Shape;1098;p9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99" name="Google Shape;1099;p9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1100" name="Google Shape;1100;p9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1101" name="Google Shape;1101;p9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2" name="Google Shape;1102;p9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3" name="Google Shape;1103;p9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4" name="Google Shape;1104;p9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5" name="Google Shape;1105;p9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6" name="Google Shape;1106;p9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7" name="Google Shape;1107;p9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8" name="Google Shape;1108;p9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09" name="Google Shape;1109;p9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0" name="Google Shape;1110;p9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1" name="Google Shape;1111;p9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2" name="Google Shape;1112;p9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3" name="Google Shape;1113;p9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4" name="Google Shape;1114;p9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5" name="Google Shape;1115;p9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6" name="Google Shape;1116;p9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7" name="Google Shape;1117;p9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8" name="Google Shape;1118;p9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19" name="Google Shape;1119;p9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0" name="Google Shape;1120;p9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1" name="Google Shape;1121;p9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2" name="Google Shape;1122;p9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3" name="Google Shape;1123;p9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4" name="Google Shape;1124;p9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5" name="Google Shape;1125;p9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6" name="Google Shape;1126;p9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7" name="Google Shape;1127;p9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8" name="Google Shape;1128;p9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29" name="Google Shape;1129;p9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0" name="Google Shape;1130;p9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1" name="Google Shape;1131;p9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2" name="Google Shape;1132;p9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3" name="Google Shape;1133;p9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4" name="Google Shape;1134;p9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5" name="Google Shape;1135;p9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6" name="Google Shape;1136;p9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7" name="Google Shape;1137;p9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8" name="Google Shape;1138;p9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39" name="Google Shape;1139;p9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0" name="Google Shape;1140;p9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1" name="Google Shape;1141;p9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2" name="Google Shape;1142;p9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3" name="Google Shape;1143;p9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4" name="Google Shape;1144;p9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5" name="Google Shape;1145;p9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6" name="Google Shape;1146;p9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7" name="Google Shape;1147;p9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148" name="Google Shape;1148;p9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1149" name="Google Shape;1149;p9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0" name="Google Shape;1150;p9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1" name="Google Shape;1151;p9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2" name="Google Shape;1152;p9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3" name="Google Shape;1153;p9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4" name="Google Shape;1154;p9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5" name="Google Shape;1155;p9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6" name="Google Shape;1156;p9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7" name="Google Shape;1157;p9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8" name="Google Shape;1158;p9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59" name="Google Shape;1159;p9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0" name="Google Shape;1160;p9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1" name="Google Shape;1161;p9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2" name="Google Shape;1162;p9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3" name="Google Shape;1163;p9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4" name="Google Shape;1164;p9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5" name="Google Shape;1165;p9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6" name="Google Shape;1166;p9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7" name="Google Shape;1167;p9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8" name="Google Shape;1168;p9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69" name="Google Shape;1169;p9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0" name="Google Shape;1170;p9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1" name="Google Shape;1171;p9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2" name="Google Shape;1172;p9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3" name="Google Shape;1173;p9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4" name="Google Shape;1174;p9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5" name="Google Shape;1175;p9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6" name="Google Shape;1176;p9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7" name="Google Shape;1177;p9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8" name="Google Shape;1178;p9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79" name="Google Shape;1179;p9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0" name="Google Shape;1180;p9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1" name="Google Shape;1181;p9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2" name="Google Shape;1182;p9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3" name="Google Shape;1183;p9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4" name="Google Shape;1184;p9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5" name="Google Shape;1185;p9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6" name="Google Shape;1186;p9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7" name="Google Shape;1187;p9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8" name="Google Shape;1188;p9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89" name="Google Shape;1189;p9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0" name="Google Shape;1190;p9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1" name="Google Shape;1191;p9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2" name="Google Shape;1192;p9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3" name="Google Shape;1193;p9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4" name="Google Shape;1194;p9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5" name="Google Shape;1195;p9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6" name="Google Shape;1196;p9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7" name="Google Shape;1197;p9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8" name="Google Shape;1198;p9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199" name="Google Shape;1199;p9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0" name="Google Shape;1200;p9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1" name="Google Shape;1201;p9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2" name="Google Shape;1202;p9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3" name="Google Shape;1203;p9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4" name="Google Shape;1204;p9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5" name="Google Shape;1205;p9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6" name="Google Shape;1206;p9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7" name="Google Shape;1207;p9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8" name="Google Shape;1208;p9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09" name="Google Shape;1209;p9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0" name="Google Shape;1210;p9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1" name="Google Shape;1211;p9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2" name="Google Shape;1212;p9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3" name="Google Shape;1213;p9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4" name="Google Shape;1214;p9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5" name="Google Shape;1215;p9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6" name="Google Shape;1216;p9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7" name="Google Shape;1217;p9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8" name="Google Shape;1218;p9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19" name="Google Shape;1219;p9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0" name="Google Shape;1220;p9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1" name="Google Shape;1221;p9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2" name="Google Shape;1222;p9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3" name="Google Shape;1223;p9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4" name="Google Shape;1224;p9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5" name="Google Shape;1225;p9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6" name="Google Shape;1226;p9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7" name="Google Shape;1227;p9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8" name="Google Shape;1228;p9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29" name="Google Shape;1229;p9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30" name="Google Shape;1230;p9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31" name="Google Shape;1231;p9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1232" name="Google Shape;1232;p9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1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233" name="Google Shape;1233;p9"/>
              <p:cNvCxnSpPr/>
              <p:nvPr/>
            </p:nvCxnSpPr>
            <p:spPr>
              <a:xfrm flipH="1">
                <a:off x="6023750" y="4446625"/>
                <a:ext cx="1088400" cy="3498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34" name="Google Shape;1234;p9"/>
              <p:cNvCxnSpPr/>
              <p:nvPr/>
            </p:nvCxnSpPr>
            <p:spPr>
              <a:xfrm flipH="1">
                <a:off x="5263100" y="4184200"/>
                <a:ext cx="1909800" cy="2793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235" name="Google Shape;1235;p9"/>
              <p:cNvGrpSpPr/>
              <p:nvPr/>
            </p:nvGrpSpPr>
            <p:grpSpPr>
              <a:xfrm>
                <a:off x="4973831" y="4085661"/>
                <a:ext cx="556540" cy="452876"/>
                <a:chOff x="1997984" y="185639"/>
                <a:chExt cx="978619" cy="796335"/>
              </a:xfrm>
            </p:grpSpPr>
            <p:grpSp>
              <p:nvGrpSpPr>
                <p:cNvPr id="1236" name="Google Shape;1236;p9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1237" name="Google Shape;1237;p9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1238" name="Google Shape;1238;p9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1239" name="Google Shape;1239;p9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0" name="Google Shape;1240;p9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1" name="Google Shape;1241;p9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2" name="Google Shape;1242;p9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3" name="Google Shape;1243;p9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4" name="Google Shape;1244;p9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5" name="Google Shape;1245;p9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1246" name="Google Shape;1246;p9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1247" name="Google Shape;1247;p9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8" name="Google Shape;1248;p9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49" name="Google Shape;1249;p9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50" name="Google Shape;1250;p9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51" name="Google Shape;1251;p9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252" name="Google Shape;1252;p9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1253" name="Google Shape;1253;p9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1254" name="Google Shape;1254;p9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55" name="Google Shape;1255;p9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56" name="Google Shape;1256;p9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57" name="Google Shape;1257;p9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58" name="Google Shape;1258;p9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59" name="Google Shape;1259;p9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0" name="Google Shape;1260;p9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1" name="Google Shape;1261;p9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2" name="Google Shape;1262;p9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3" name="Google Shape;1263;p9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4" name="Google Shape;1264;p9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5" name="Google Shape;1265;p9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6" name="Google Shape;1266;p9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7" name="Google Shape;1267;p9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8" name="Google Shape;1268;p9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69" name="Google Shape;1269;p9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0" name="Google Shape;1270;p9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1" name="Google Shape;1271;p9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2" name="Google Shape;1272;p9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3" name="Google Shape;1273;p9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4" name="Google Shape;1274;p9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5" name="Google Shape;1275;p9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6" name="Google Shape;1276;p9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7" name="Google Shape;1277;p9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8" name="Google Shape;1278;p9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9" name="Google Shape;1279;p9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0" name="Google Shape;1280;p9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1" name="Google Shape;1281;p9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2" name="Google Shape;1282;p9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3" name="Google Shape;1283;p9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4" name="Google Shape;1284;p9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5" name="Google Shape;1285;p9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6" name="Google Shape;1286;p9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7" name="Google Shape;1287;p9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8" name="Google Shape;1288;p9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9" name="Google Shape;1289;p9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0" name="Google Shape;1290;p9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1" name="Google Shape;1291;p9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2" name="Google Shape;1292;p9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3" name="Google Shape;1293;p9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4" name="Google Shape;1294;p9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5" name="Google Shape;1295;p9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6" name="Google Shape;1296;p9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7" name="Google Shape;1297;p9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8" name="Google Shape;1298;p9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99" name="Google Shape;1299;p9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0" name="Google Shape;1300;p9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1" name="Google Shape;1301;p9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2" name="Google Shape;1302;p9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3" name="Google Shape;1303;p9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4" name="Google Shape;1304;p9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5" name="Google Shape;1305;p9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6" name="Google Shape;1306;p9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7" name="Google Shape;1307;p9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8" name="Google Shape;1308;p9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09" name="Google Shape;1309;p9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0" name="Google Shape;1310;p9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1" name="Google Shape;1311;p9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2" name="Google Shape;1312;p9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3" name="Google Shape;1313;p9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4" name="Google Shape;1314;p9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5" name="Google Shape;1315;p9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6" name="Google Shape;1316;p9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7" name="Google Shape;1317;p9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8" name="Google Shape;1318;p9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19" name="Google Shape;1319;p9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0" name="Google Shape;1320;p9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1" name="Google Shape;1321;p9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2" name="Google Shape;1322;p9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3" name="Google Shape;1323;p9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4" name="Google Shape;1324;p9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5" name="Google Shape;1325;p9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6" name="Google Shape;1326;p9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7" name="Google Shape;1327;p9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8" name="Google Shape;1328;p9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9" name="Google Shape;1329;p9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0" name="Google Shape;1330;p9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1" name="Google Shape;1331;p9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2" name="Google Shape;1332;p9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3" name="Google Shape;1333;p9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4" name="Google Shape;1334;p9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5" name="Google Shape;1335;p9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6" name="Google Shape;1336;p9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7" name="Google Shape;1337;p9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8" name="Google Shape;1338;p9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9" name="Google Shape;1339;p9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0" name="Google Shape;1340;p9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1" name="Google Shape;1341;p9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2" name="Google Shape;1342;p9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3" name="Google Shape;1343;p9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4" name="Google Shape;1344;p9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5" name="Google Shape;1345;p9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6" name="Google Shape;1346;p9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7" name="Google Shape;1347;p9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8" name="Google Shape;1348;p9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9" name="Google Shape;1349;p9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0" name="Google Shape;1350;p9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1" name="Google Shape;1351;p9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2" name="Google Shape;1352;p9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3" name="Google Shape;1353;p9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4" name="Google Shape;1354;p9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5" name="Google Shape;1355;p9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6" name="Google Shape;1356;p9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7" name="Google Shape;1357;p9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8" name="Google Shape;1358;p9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9" name="Google Shape;1359;p9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0" name="Google Shape;1360;p9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1" name="Google Shape;1361;p9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2" name="Google Shape;1362;p9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3" name="Google Shape;1363;p9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4" name="Google Shape;1364;p9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5" name="Google Shape;1365;p9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6" name="Google Shape;1366;p9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7" name="Google Shape;1367;p9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8" name="Google Shape;1368;p9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9" name="Google Shape;1369;p9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0" name="Google Shape;1370;p9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1" name="Google Shape;1371;p9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2" name="Google Shape;1372;p9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3" name="Google Shape;1373;p9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4" name="Google Shape;1374;p9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5" name="Google Shape;1375;p9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6" name="Google Shape;1376;p9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7" name="Google Shape;1377;p9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8" name="Google Shape;1378;p9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9" name="Google Shape;1379;p9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0" name="Google Shape;1380;p9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1" name="Google Shape;1381;p9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2" name="Google Shape;1382;p9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3" name="Google Shape;1383;p9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4" name="Google Shape;1384;p9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5" name="Google Shape;1385;p9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6" name="Google Shape;1386;p9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7" name="Google Shape;1387;p9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8" name="Google Shape;1388;p9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9" name="Google Shape;1389;p9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0" name="Google Shape;1390;p9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1" name="Google Shape;1391;p9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2" name="Google Shape;1392;p9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3" name="Google Shape;1393;p9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4" name="Google Shape;1394;p9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5" name="Google Shape;1395;p9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6" name="Google Shape;1396;p9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7" name="Google Shape;1397;p9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8" name="Google Shape;1398;p9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9" name="Google Shape;1399;p9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0" name="Google Shape;1400;p9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1" name="Google Shape;1401;p9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2" name="Google Shape;1402;p9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3" name="Google Shape;1403;p9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4" name="Google Shape;1404;p9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5" name="Google Shape;1405;p9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6" name="Google Shape;1406;p9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7" name="Google Shape;1407;p9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8" name="Google Shape;1408;p9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9" name="Google Shape;1409;p9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10" name="Google Shape;1410;p9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1411" name="Google Shape;1411;p9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1412" name="Google Shape;1412;p9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3" name="Google Shape;1413;p9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4" name="Google Shape;1414;p9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5" name="Google Shape;1415;p9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6" name="Google Shape;1416;p9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7" name="Google Shape;1417;p9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8" name="Google Shape;1418;p9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19" name="Google Shape;1419;p9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0" name="Google Shape;1420;p9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1" name="Google Shape;1421;p9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2" name="Google Shape;1422;p9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3" name="Google Shape;1423;p9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4" name="Google Shape;1424;p9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5" name="Google Shape;1425;p9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6" name="Google Shape;1426;p9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7" name="Google Shape;1427;p9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8" name="Google Shape;1428;p9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29" name="Google Shape;1429;p9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0" name="Google Shape;1430;p9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1" name="Google Shape;1431;p9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2" name="Google Shape;1432;p9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3" name="Google Shape;1433;p9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4" name="Google Shape;1434;p9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5" name="Google Shape;1435;p9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6" name="Google Shape;1436;p9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7" name="Google Shape;1437;p9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8" name="Google Shape;1438;p9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39" name="Google Shape;1439;p9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0" name="Google Shape;1440;p9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1" name="Google Shape;1441;p9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2" name="Google Shape;1442;p9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3" name="Google Shape;1443;p9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4" name="Google Shape;1444;p9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5" name="Google Shape;1445;p9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6" name="Google Shape;1446;p9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7" name="Google Shape;1447;p9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8" name="Google Shape;1448;p9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49" name="Google Shape;1449;p9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0" name="Google Shape;1450;p9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1" name="Google Shape;1451;p9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2" name="Google Shape;1452;p9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3" name="Google Shape;1453;p9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4" name="Google Shape;1454;p9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5" name="Google Shape;1455;p9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6" name="Google Shape;1456;p9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7" name="Google Shape;1457;p9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8" name="Google Shape;1458;p9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59" name="Google Shape;1459;p9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1460" name="Google Shape;1460;p9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1" name="Google Shape;1461;p9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2" name="Google Shape;1462;p9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3" name="Google Shape;1463;p9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4" name="Google Shape;1464;p9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5" name="Google Shape;1465;p9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6" name="Google Shape;1466;p9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7" name="Google Shape;1467;p9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8" name="Google Shape;1468;p9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69" name="Google Shape;1469;p9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0" name="Google Shape;1470;p9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1" name="Google Shape;1471;p9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2" name="Google Shape;1472;p9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3" name="Google Shape;1473;p9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4" name="Google Shape;1474;p9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5" name="Google Shape;1475;p9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6" name="Google Shape;1476;p9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7" name="Google Shape;1477;p9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8" name="Google Shape;1478;p9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79" name="Google Shape;1479;p9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0" name="Google Shape;1480;p9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1" name="Google Shape;1481;p9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2" name="Google Shape;1482;p9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3" name="Google Shape;1483;p9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4" name="Google Shape;1484;p9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5" name="Google Shape;1485;p9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6" name="Google Shape;1486;p9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7" name="Google Shape;1487;p9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8" name="Google Shape;1488;p9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89" name="Google Shape;1489;p9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0" name="Google Shape;1490;p9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1" name="Google Shape;1491;p9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2" name="Google Shape;1492;p9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3" name="Google Shape;1493;p9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4" name="Google Shape;1494;p9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5" name="Google Shape;1495;p9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6" name="Google Shape;1496;p9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7" name="Google Shape;1497;p9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8" name="Google Shape;1498;p9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99" name="Google Shape;1499;p9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0" name="Google Shape;1500;p9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1" name="Google Shape;1501;p9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2" name="Google Shape;1502;p9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3" name="Google Shape;1503;p9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4" name="Google Shape;1504;p9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5" name="Google Shape;1505;p9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6" name="Google Shape;1506;p9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7" name="Google Shape;1507;p9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8" name="Google Shape;1508;p9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09" name="Google Shape;1509;p9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0" name="Google Shape;1510;p9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1" name="Google Shape;1511;p9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2" name="Google Shape;1512;p9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3" name="Google Shape;1513;p9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4" name="Google Shape;1514;p9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5" name="Google Shape;1515;p9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6" name="Google Shape;1516;p9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7" name="Google Shape;1517;p9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8" name="Google Shape;1518;p9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19" name="Google Shape;1519;p9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0" name="Google Shape;1520;p9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1" name="Google Shape;1521;p9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2" name="Google Shape;1522;p9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3" name="Google Shape;1523;p9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4" name="Google Shape;1524;p9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5" name="Google Shape;1525;p9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6" name="Google Shape;1526;p9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7" name="Google Shape;1527;p9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8" name="Google Shape;1528;p9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29" name="Google Shape;1529;p9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0" name="Google Shape;1530;p9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1" name="Google Shape;1531;p9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2" name="Google Shape;1532;p9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3" name="Google Shape;1533;p9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4" name="Google Shape;1534;p9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5" name="Google Shape;1535;p9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6" name="Google Shape;1536;p9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7" name="Google Shape;1537;p9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8" name="Google Shape;1538;p9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39" name="Google Shape;1539;p9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40" name="Google Shape;1540;p9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41" name="Google Shape;1541;p9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42" name="Google Shape;1542;p9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1543" name="Google Shape;1543;p9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1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544" name="Google Shape;1544;p9"/>
              <p:cNvCxnSpPr/>
              <p:nvPr/>
            </p:nvCxnSpPr>
            <p:spPr>
              <a:xfrm flipH="1">
                <a:off x="4497750" y="4123450"/>
                <a:ext cx="3427200" cy="7482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45" name="Google Shape;1545;p9"/>
              <p:cNvCxnSpPr/>
              <p:nvPr/>
            </p:nvCxnSpPr>
            <p:spPr>
              <a:xfrm rot="10800000" flipH="1">
                <a:off x="3654500" y="3912125"/>
                <a:ext cx="4320300" cy="6900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546" name="Google Shape;1546;p9"/>
              <p:cNvGrpSpPr/>
              <p:nvPr/>
            </p:nvGrpSpPr>
            <p:grpSpPr>
              <a:xfrm>
                <a:off x="5632950" y="4301502"/>
                <a:ext cx="743457" cy="604976"/>
                <a:chOff x="1997984" y="185639"/>
                <a:chExt cx="978619" cy="796335"/>
              </a:xfrm>
            </p:grpSpPr>
            <p:grpSp>
              <p:nvGrpSpPr>
                <p:cNvPr id="1547" name="Google Shape;1547;p9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1548" name="Google Shape;1548;p9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1549" name="Google Shape;1549;p9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1550" name="Google Shape;1550;p9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1" name="Google Shape;1551;p9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2" name="Google Shape;1552;p9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3" name="Google Shape;1553;p9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4" name="Google Shape;1554;p9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5" name="Google Shape;1555;p9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6" name="Google Shape;1556;p9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1557" name="Google Shape;1557;p9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1558" name="Google Shape;1558;p9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59" name="Google Shape;1559;p9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60" name="Google Shape;1560;p9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61" name="Google Shape;1561;p9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62" name="Google Shape;1562;p9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63" name="Google Shape;1563;p9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1564" name="Google Shape;1564;p9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1565" name="Google Shape;1565;p9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66" name="Google Shape;1566;p9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67" name="Google Shape;1567;p9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68" name="Google Shape;1568;p9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69" name="Google Shape;1569;p9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0" name="Google Shape;1570;p9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1" name="Google Shape;1571;p9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2" name="Google Shape;1572;p9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3" name="Google Shape;1573;p9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4" name="Google Shape;1574;p9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5" name="Google Shape;1575;p9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6" name="Google Shape;1576;p9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7" name="Google Shape;1577;p9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8" name="Google Shape;1578;p9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79" name="Google Shape;1579;p9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0" name="Google Shape;1580;p9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1" name="Google Shape;1581;p9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2" name="Google Shape;1582;p9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3" name="Google Shape;1583;p9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4" name="Google Shape;1584;p9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5" name="Google Shape;1585;p9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6" name="Google Shape;1586;p9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7" name="Google Shape;1587;p9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8" name="Google Shape;1588;p9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89" name="Google Shape;1589;p9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0" name="Google Shape;1590;p9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1" name="Google Shape;1591;p9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2" name="Google Shape;1592;p9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3" name="Google Shape;1593;p9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4" name="Google Shape;1594;p9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5" name="Google Shape;1595;p9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6" name="Google Shape;1596;p9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7" name="Google Shape;1597;p9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8" name="Google Shape;1598;p9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599" name="Google Shape;1599;p9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0" name="Google Shape;1600;p9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1" name="Google Shape;1601;p9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2" name="Google Shape;1602;p9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3" name="Google Shape;1603;p9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4" name="Google Shape;1604;p9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5" name="Google Shape;1605;p9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6" name="Google Shape;1606;p9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7" name="Google Shape;1607;p9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8" name="Google Shape;1608;p9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09" name="Google Shape;1609;p9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0" name="Google Shape;1610;p9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1" name="Google Shape;1611;p9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2" name="Google Shape;1612;p9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3" name="Google Shape;1613;p9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4" name="Google Shape;1614;p9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5" name="Google Shape;1615;p9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6" name="Google Shape;1616;p9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7" name="Google Shape;1617;p9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8" name="Google Shape;1618;p9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19" name="Google Shape;1619;p9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0" name="Google Shape;1620;p9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1" name="Google Shape;1621;p9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2" name="Google Shape;1622;p9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3" name="Google Shape;1623;p9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4" name="Google Shape;1624;p9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5" name="Google Shape;1625;p9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6" name="Google Shape;1626;p9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7" name="Google Shape;1627;p9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8" name="Google Shape;1628;p9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29" name="Google Shape;1629;p9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0" name="Google Shape;1630;p9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1" name="Google Shape;1631;p9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2" name="Google Shape;1632;p9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3" name="Google Shape;1633;p9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4" name="Google Shape;1634;p9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5" name="Google Shape;1635;p9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6" name="Google Shape;1636;p9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7" name="Google Shape;1637;p9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8" name="Google Shape;1638;p9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39" name="Google Shape;1639;p9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0" name="Google Shape;1640;p9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1" name="Google Shape;1641;p9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2" name="Google Shape;1642;p9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3" name="Google Shape;1643;p9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4" name="Google Shape;1644;p9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5" name="Google Shape;1645;p9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6" name="Google Shape;1646;p9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7" name="Google Shape;1647;p9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8" name="Google Shape;1648;p9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49" name="Google Shape;1649;p9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0" name="Google Shape;1650;p9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1" name="Google Shape;1651;p9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2" name="Google Shape;1652;p9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3" name="Google Shape;1653;p9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4" name="Google Shape;1654;p9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5" name="Google Shape;1655;p9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6" name="Google Shape;1656;p9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7" name="Google Shape;1657;p9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8" name="Google Shape;1658;p9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9" name="Google Shape;1659;p9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0" name="Google Shape;1660;p9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1" name="Google Shape;1661;p9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2" name="Google Shape;1662;p9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3" name="Google Shape;1663;p9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4" name="Google Shape;1664;p9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5" name="Google Shape;1665;p9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6" name="Google Shape;1666;p9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7" name="Google Shape;1667;p9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8" name="Google Shape;1668;p9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69" name="Google Shape;1669;p9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0" name="Google Shape;1670;p9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1" name="Google Shape;1671;p9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2" name="Google Shape;1672;p9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3" name="Google Shape;1673;p9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4" name="Google Shape;1674;p9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5" name="Google Shape;1675;p9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6" name="Google Shape;1676;p9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7" name="Google Shape;1677;p9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8" name="Google Shape;1678;p9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79" name="Google Shape;1679;p9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0" name="Google Shape;1680;p9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1" name="Google Shape;1681;p9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2" name="Google Shape;1682;p9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3" name="Google Shape;1683;p9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4" name="Google Shape;1684;p9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5" name="Google Shape;1685;p9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6" name="Google Shape;1686;p9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7" name="Google Shape;1687;p9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8" name="Google Shape;1688;p9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89" name="Google Shape;1689;p9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0" name="Google Shape;1690;p9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1" name="Google Shape;1691;p9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2" name="Google Shape;1692;p9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3" name="Google Shape;1693;p9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4" name="Google Shape;1694;p9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5" name="Google Shape;1695;p9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6" name="Google Shape;1696;p9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7" name="Google Shape;1697;p9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8" name="Google Shape;1698;p9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99" name="Google Shape;1699;p9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0" name="Google Shape;1700;p9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1" name="Google Shape;1701;p9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2" name="Google Shape;1702;p9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3" name="Google Shape;1703;p9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4" name="Google Shape;1704;p9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5" name="Google Shape;1705;p9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6" name="Google Shape;1706;p9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7" name="Google Shape;1707;p9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8" name="Google Shape;1708;p9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09" name="Google Shape;1709;p9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0" name="Google Shape;1710;p9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1" name="Google Shape;1711;p9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2" name="Google Shape;1712;p9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3" name="Google Shape;1713;p9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4" name="Google Shape;1714;p9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5" name="Google Shape;1715;p9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6" name="Google Shape;1716;p9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7" name="Google Shape;1717;p9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8" name="Google Shape;1718;p9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19" name="Google Shape;1719;p9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20" name="Google Shape;1720;p9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21" name="Google Shape;1721;p9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1722" name="Google Shape;1722;p9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1723" name="Google Shape;1723;p9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24" name="Google Shape;1724;p9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25" name="Google Shape;1725;p9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26" name="Google Shape;1726;p9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27" name="Google Shape;1727;p9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28" name="Google Shape;1728;p9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29" name="Google Shape;1729;p9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0" name="Google Shape;1730;p9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1" name="Google Shape;1731;p9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2" name="Google Shape;1732;p9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3" name="Google Shape;1733;p9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4" name="Google Shape;1734;p9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5" name="Google Shape;1735;p9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6" name="Google Shape;1736;p9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7" name="Google Shape;1737;p9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8" name="Google Shape;1738;p9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39" name="Google Shape;1739;p9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0" name="Google Shape;1740;p9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1" name="Google Shape;1741;p9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2" name="Google Shape;1742;p9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3" name="Google Shape;1743;p9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4" name="Google Shape;1744;p9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5" name="Google Shape;1745;p9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6" name="Google Shape;1746;p9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7" name="Google Shape;1747;p9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8" name="Google Shape;1748;p9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49" name="Google Shape;1749;p9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0" name="Google Shape;1750;p9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1" name="Google Shape;1751;p9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2" name="Google Shape;1752;p9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3" name="Google Shape;1753;p9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4" name="Google Shape;1754;p9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5" name="Google Shape;1755;p9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6" name="Google Shape;1756;p9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7" name="Google Shape;1757;p9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8" name="Google Shape;1758;p9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59" name="Google Shape;1759;p9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0" name="Google Shape;1760;p9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1" name="Google Shape;1761;p9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2" name="Google Shape;1762;p9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3" name="Google Shape;1763;p9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4" name="Google Shape;1764;p9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5" name="Google Shape;1765;p9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6" name="Google Shape;1766;p9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7" name="Google Shape;1767;p9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8" name="Google Shape;1768;p9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69" name="Google Shape;1769;p9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70" name="Google Shape;1770;p9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1771" name="Google Shape;1771;p9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2" name="Google Shape;1772;p9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3" name="Google Shape;1773;p9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4" name="Google Shape;1774;p9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5" name="Google Shape;1775;p9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6" name="Google Shape;1776;p9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7" name="Google Shape;1777;p9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8" name="Google Shape;1778;p9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79" name="Google Shape;1779;p9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0" name="Google Shape;1780;p9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1" name="Google Shape;1781;p9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2" name="Google Shape;1782;p9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3" name="Google Shape;1783;p9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4" name="Google Shape;1784;p9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5" name="Google Shape;1785;p9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6" name="Google Shape;1786;p9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7" name="Google Shape;1787;p9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8" name="Google Shape;1788;p9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89" name="Google Shape;1789;p9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0" name="Google Shape;1790;p9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1" name="Google Shape;1791;p9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2" name="Google Shape;1792;p9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3" name="Google Shape;1793;p9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4" name="Google Shape;1794;p9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5" name="Google Shape;1795;p9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6" name="Google Shape;1796;p9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7" name="Google Shape;1797;p9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8" name="Google Shape;1798;p9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799" name="Google Shape;1799;p9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0" name="Google Shape;1800;p9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1" name="Google Shape;1801;p9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2" name="Google Shape;1802;p9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3" name="Google Shape;1803;p9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4" name="Google Shape;1804;p9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5" name="Google Shape;1805;p9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6" name="Google Shape;1806;p9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7" name="Google Shape;1807;p9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8" name="Google Shape;1808;p9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09" name="Google Shape;1809;p9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0" name="Google Shape;1810;p9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1" name="Google Shape;1811;p9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2" name="Google Shape;1812;p9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3" name="Google Shape;1813;p9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4" name="Google Shape;1814;p9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5" name="Google Shape;1815;p9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6" name="Google Shape;1816;p9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7" name="Google Shape;1817;p9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8" name="Google Shape;1818;p9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19" name="Google Shape;1819;p9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0" name="Google Shape;1820;p9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1" name="Google Shape;1821;p9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2" name="Google Shape;1822;p9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3" name="Google Shape;1823;p9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4" name="Google Shape;1824;p9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5" name="Google Shape;1825;p9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6" name="Google Shape;1826;p9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7" name="Google Shape;1827;p9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8" name="Google Shape;1828;p9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9" name="Google Shape;1829;p9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0" name="Google Shape;1830;p9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1" name="Google Shape;1831;p9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2" name="Google Shape;1832;p9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3" name="Google Shape;1833;p9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4" name="Google Shape;1834;p9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5" name="Google Shape;1835;p9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6" name="Google Shape;1836;p9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7" name="Google Shape;1837;p9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8" name="Google Shape;1838;p9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39" name="Google Shape;1839;p9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0" name="Google Shape;1840;p9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1" name="Google Shape;1841;p9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2" name="Google Shape;1842;p9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3" name="Google Shape;1843;p9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4" name="Google Shape;1844;p9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5" name="Google Shape;1845;p9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6" name="Google Shape;1846;p9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7" name="Google Shape;1847;p9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8" name="Google Shape;1848;p9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49" name="Google Shape;1849;p9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50" name="Google Shape;1850;p9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51" name="Google Shape;1851;p9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52" name="Google Shape;1852;p9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53" name="Google Shape;1853;p9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1854" name="Google Shape;1854;p9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1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55" name="Google Shape;1855;p9"/>
              <p:cNvGrpSpPr/>
              <p:nvPr/>
            </p:nvGrpSpPr>
            <p:grpSpPr>
              <a:xfrm>
                <a:off x="7033001" y="3626706"/>
                <a:ext cx="1334727" cy="1370776"/>
                <a:chOff x="7033001" y="3626706"/>
                <a:chExt cx="1334727" cy="1370776"/>
              </a:xfrm>
            </p:grpSpPr>
            <p:grpSp>
              <p:nvGrpSpPr>
                <p:cNvPr id="1856" name="Google Shape;1856;p9"/>
                <p:cNvGrpSpPr/>
                <p:nvPr/>
              </p:nvGrpSpPr>
              <p:grpSpPr>
                <a:xfrm>
                  <a:off x="7126750" y="3887850"/>
                  <a:ext cx="1188275" cy="532050"/>
                  <a:chOff x="7126750" y="3887850"/>
                  <a:chExt cx="1188275" cy="532050"/>
                </a:xfrm>
              </p:grpSpPr>
              <p:cxnSp>
                <p:nvCxnSpPr>
                  <p:cNvPr id="1857" name="Google Shape;1857;p9"/>
                  <p:cNvCxnSpPr/>
                  <p:nvPr/>
                </p:nvCxnSpPr>
                <p:spPr>
                  <a:xfrm rot="10800000" flipH="1">
                    <a:off x="7177775" y="3887850"/>
                    <a:ext cx="792000" cy="2769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858" name="Google Shape;1858;p9"/>
                  <p:cNvCxnSpPr/>
                  <p:nvPr/>
                </p:nvCxnSpPr>
                <p:spPr>
                  <a:xfrm rot="10800000" flipH="1">
                    <a:off x="7505800" y="3904800"/>
                    <a:ext cx="760500" cy="2670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859" name="Google Shape;1859;p9"/>
                  <p:cNvCxnSpPr/>
                  <p:nvPr/>
                </p:nvCxnSpPr>
                <p:spPr>
                  <a:xfrm rot="10800000" flipH="1">
                    <a:off x="7564125" y="4111225"/>
                    <a:ext cx="750900" cy="3060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860" name="Google Shape;1860;p9"/>
                  <p:cNvCxnSpPr/>
                  <p:nvPr/>
                </p:nvCxnSpPr>
                <p:spPr>
                  <a:xfrm rot="10800000" flipH="1">
                    <a:off x="7126750" y="4104000"/>
                    <a:ext cx="797100" cy="3159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</p:grpSp>
            <p:sp>
              <p:nvSpPr>
                <p:cNvPr id="1861" name="Google Shape;1861;p9"/>
                <p:cNvSpPr/>
                <p:nvPr/>
              </p:nvSpPr>
              <p:spPr>
                <a:xfrm>
                  <a:off x="7852934" y="3626706"/>
                  <a:ext cx="514794" cy="95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66" h="19792" extrusionOk="0">
                      <a:moveTo>
                        <a:pt x="5409" y="1478"/>
                      </a:moveTo>
                      <a:lnTo>
                        <a:pt x="6521" y="3032"/>
                      </a:lnTo>
                      <a:lnTo>
                        <a:pt x="4312" y="3032"/>
                      </a:lnTo>
                      <a:lnTo>
                        <a:pt x="5409" y="1478"/>
                      </a:lnTo>
                      <a:close/>
                      <a:moveTo>
                        <a:pt x="6445" y="3383"/>
                      </a:moveTo>
                      <a:lnTo>
                        <a:pt x="5409" y="4388"/>
                      </a:lnTo>
                      <a:lnTo>
                        <a:pt x="4403" y="3383"/>
                      </a:lnTo>
                      <a:close/>
                      <a:moveTo>
                        <a:pt x="3840" y="3505"/>
                      </a:moveTo>
                      <a:lnTo>
                        <a:pt x="3840" y="4678"/>
                      </a:lnTo>
                      <a:lnTo>
                        <a:pt x="2027" y="4678"/>
                      </a:lnTo>
                      <a:lnTo>
                        <a:pt x="3840" y="3505"/>
                      </a:lnTo>
                      <a:close/>
                      <a:moveTo>
                        <a:pt x="4160" y="3626"/>
                      </a:moveTo>
                      <a:lnTo>
                        <a:pt x="5180" y="4632"/>
                      </a:lnTo>
                      <a:lnTo>
                        <a:pt x="5150" y="4678"/>
                      </a:lnTo>
                      <a:lnTo>
                        <a:pt x="4160" y="4678"/>
                      </a:lnTo>
                      <a:lnTo>
                        <a:pt x="4160" y="3626"/>
                      </a:lnTo>
                      <a:close/>
                      <a:moveTo>
                        <a:pt x="6673" y="3626"/>
                      </a:moveTo>
                      <a:lnTo>
                        <a:pt x="6673" y="4678"/>
                      </a:lnTo>
                      <a:lnTo>
                        <a:pt x="5683" y="4678"/>
                      </a:lnTo>
                      <a:lnTo>
                        <a:pt x="5637" y="4632"/>
                      </a:lnTo>
                      <a:lnTo>
                        <a:pt x="6673" y="3626"/>
                      </a:lnTo>
                      <a:close/>
                      <a:moveTo>
                        <a:pt x="7009" y="3550"/>
                      </a:moveTo>
                      <a:lnTo>
                        <a:pt x="8761" y="4678"/>
                      </a:lnTo>
                      <a:lnTo>
                        <a:pt x="7009" y="4678"/>
                      </a:lnTo>
                      <a:lnTo>
                        <a:pt x="7009" y="3550"/>
                      </a:lnTo>
                      <a:close/>
                      <a:moveTo>
                        <a:pt x="4799" y="5013"/>
                      </a:moveTo>
                      <a:lnTo>
                        <a:pt x="4160" y="5668"/>
                      </a:lnTo>
                      <a:lnTo>
                        <a:pt x="4160" y="5013"/>
                      </a:lnTo>
                      <a:close/>
                      <a:moveTo>
                        <a:pt x="6673" y="5013"/>
                      </a:moveTo>
                      <a:lnTo>
                        <a:pt x="6673" y="5668"/>
                      </a:lnTo>
                      <a:lnTo>
                        <a:pt x="6018" y="5013"/>
                      </a:lnTo>
                      <a:close/>
                      <a:moveTo>
                        <a:pt x="5546" y="5013"/>
                      </a:moveTo>
                      <a:lnTo>
                        <a:pt x="6582" y="6049"/>
                      </a:lnTo>
                      <a:lnTo>
                        <a:pt x="5409" y="7207"/>
                      </a:lnTo>
                      <a:lnTo>
                        <a:pt x="4251" y="6049"/>
                      </a:lnTo>
                      <a:lnTo>
                        <a:pt x="5272" y="5013"/>
                      </a:lnTo>
                      <a:close/>
                      <a:moveTo>
                        <a:pt x="4160" y="6430"/>
                      </a:moveTo>
                      <a:lnTo>
                        <a:pt x="5180" y="7435"/>
                      </a:lnTo>
                      <a:lnTo>
                        <a:pt x="4160" y="8441"/>
                      </a:lnTo>
                      <a:lnTo>
                        <a:pt x="4160" y="6430"/>
                      </a:lnTo>
                      <a:close/>
                      <a:moveTo>
                        <a:pt x="6689" y="6430"/>
                      </a:moveTo>
                      <a:lnTo>
                        <a:pt x="6689" y="8456"/>
                      </a:lnTo>
                      <a:lnTo>
                        <a:pt x="5668" y="7435"/>
                      </a:lnTo>
                      <a:lnTo>
                        <a:pt x="6689" y="6430"/>
                      </a:lnTo>
                      <a:close/>
                      <a:moveTo>
                        <a:pt x="3809" y="7283"/>
                      </a:moveTo>
                      <a:lnTo>
                        <a:pt x="3809" y="8685"/>
                      </a:lnTo>
                      <a:lnTo>
                        <a:pt x="945" y="8685"/>
                      </a:lnTo>
                      <a:lnTo>
                        <a:pt x="3809" y="7283"/>
                      </a:lnTo>
                      <a:close/>
                      <a:moveTo>
                        <a:pt x="5439" y="7679"/>
                      </a:moveTo>
                      <a:lnTo>
                        <a:pt x="6445" y="8685"/>
                      </a:lnTo>
                      <a:lnTo>
                        <a:pt x="4403" y="8685"/>
                      </a:lnTo>
                      <a:lnTo>
                        <a:pt x="5439" y="7679"/>
                      </a:lnTo>
                      <a:close/>
                      <a:moveTo>
                        <a:pt x="7009" y="7344"/>
                      </a:moveTo>
                      <a:lnTo>
                        <a:pt x="9782" y="8685"/>
                      </a:lnTo>
                      <a:lnTo>
                        <a:pt x="7009" y="8685"/>
                      </a:lnTo>
                      <a:lnTo>
                        <a:pt x="7009" y="7344"/>
                      </a:lnTo>
                      <a:close/>
                      <a:moveTo>
                        <a:pt x="6673" y="9035"/>
                      </a:moveTo>
                      <a:lnTo>
                        <a:pt x="6673" y="10254"/>
                      </a:lnTo>
                      <a:lnTo>
                        <a:pt x="4160" y="10254"/>
                      </a:lnTo>
                      <a:lnTo>
                        <a:pt x="4160" y="9035"/>
                      </a:lnTo>
                      <a:close/>
                      <a:moveTo>
                        <a:pt x="6201" y="10589"/>
                      </a:moveTo>
                      <a:lnTo>
                        <a:pt x="5409" y="11046"/>
                      </a:lnTo>
                      <a:lnTo>
                        <a:pt x="4617" y="10589"/>
                      </a:lnTo>
                      <a:close/>
                      <a:moveTo>
                        <a:pt x="4099" y="10665"/>
                      </a:moveTo>
                      <a:lnTo>
                        <a:pt x="5074" y="11244"/>
                      </a:lnTo>
                      <a:lnTo>
                        <a:pt x="3855" y="11961"/>
                      </a:lnTo>
                      <a:lnTo>
                        <a:pt x="4099" y="10665"/>
                      </a:lnTo>
                      <a:close/>
                      <a:moveTo>
                        <a:pt x="6734" y="10650"/>
                      </a:moveTo>
                      <a:lnTo>
                        <a:pt x="6993" y="11991"/>
                      </a:lnTo>
                      <a:lnTo>
                        <a:pt x="5744" y="11244"/>
                      </a:lnTo>
                      <a:lnTo>
                        <a:pt x="6734" y="10650"/>
                      </a:lnTo>
                      <a:close/>
                      <a:moveTo>
                        <a:pt x="5394" y="11427"/>
                      </a:moveTo>
                      <a:lnTo>
                        <a:pt x="6887" y="12311"/>
                      </a:lnTo>
                      <a:lnTo>
                        <a:pt x="5439" y="13058"/>
                      </a:lnTo>
                      <a:lnTo>
                        <a:pt x="3931" y="12311"/>
                      </a:lnTo>
                      <a:lnTo>
                        <a:pt x="5394" y="11427"/>
                      </a:lnTo>
                      <a:close/>
                      <a:moveTo>
                        <a:pt x="7115" y="12570"/>
                      </a:moveTo>
                      <a:lnTo>
                        <a:pt x="7390" y="14002"/>
                      </a:lnTo>
                      <a:lnTo>
                        <a:pt x="5820" y="13240"/>
                      </a:lnTo>
                      <a:lnTo>
                        <a:pt x="7115" y="12570"/>
                      </a:lnTo>
                      <a:close/>
                      <a:moveTo>
                        <a:pt x="3718" y="12570"/>
                      </a:moveTo>
                      <a:lnTo>
                        <a:pt x="5058" y="13225"/>
                      </a:lnTo>
                      <a:lnTo>
                        <a:pt x="3413" y="14063"/>
                      </a:lnTo>
                      <a:lnTo>
                        <a:pt x="3413" y="14063"/>
                      </a:lnTo>
                      <a:lnTo>
                        <a:pt x="3718" y="12570"/>
                      </a:lnTo>
                      <a:close/>
                      <a:moveTo>
                        <a:pt x="5439" y="13438"/>
                      </a:moveTo>
                      <a:lnTo>
                        <a:pt x="7313" y="14368"/>
                      </a:lnTo>
                      <a:lnTo>
                        <a:pt x="5394" y="15373"/>
                      </a:lnTo>
                      <a:lnTo>
                        <a:pt x="3550" y="14398"/>
                      </a:lnTo>
                      <a:lnTo>
                        <a:pt x="5439" y="13438"/>
                      </a:lnTo>
                      <a:close/>
                      <a:moveTo>
                        <a:pt x="3322" y="14627"/>
                      </a:moveTo>
                      <a:lnTo>
                        <a:pt x="5058" y="15541"/>
                      </a:lnTo>
                      <a:lnTo>
                        <a:pt x="3078" y="16577"/>
                      </a:lnTo>
                      <a:lnTo>
                        <a:pt x="2941" y="16577"/>
                      </a:lnTo>
                      <a:lnTo>
                        <a:pt x="3322" y="14627"/>
                      </a:lnTo>
                      <a:close/>
                      <a:moveTo>
                        <a:pt x="5409" y="15739"/>
                      </a:moveTo>
                      <a:lnTo>
                        <a:pt x="7009" y="16577"/>
                      </a:lnTo>
                      <a:lnTo>
                        <a:pt x="3794" y="16577"/>
                      </a:lnTo>
                      <a:lnTo>
                        <a:pt x="5409" y="15739"/>
                      </a:lnTo>
                      <a:close/>
                      <a:moveTo>
                        <a:pt x="7527" y="14627"/>
                      </a:moveTo>
                      <a:lnTo>
                        <a:pt x="7892" y="16577"/>
                      </a:lnTo>
                      <a:lnTo>
                        <a:pt x="7740" y="16577"/>
                      </a:lnTo>
                      <a:lnTo>
                        <a:pt x="5775" y="15541"/>
                      </a:lnTo>
                      <a:lnTo>
                        <a:pt x="7527" y="14627"/>
                      </a:lnTo>
                      <a:close/>
                      <a:moveTo>
                        <a:pt x="4160" y="16912"/>
                      </a:moveTo>
                      <a:lnTo>
                        <a:pt x="2346" y="19472"/>
                      </a:lnTo>
                      <a:lnTo>
                        <a:pt x="1707" y="19472"/>
                      </a:lnTo>
                      <a:lnTo>
                        <a:pt x="2819" y="16912"/>
                      </a:lnTo>
                      <a:close/>
                      <a:moveTo>
                        <a:pt x="7969" y="16912"/>
                      </a:moveTo>
                      <a:lnTo>
                        <a:pt x="9111" y="19472"/>
                      </a:lnTo>
                      <a:lnTo>
                        <a:pt x="8456" y="19472"/>
                      </a:lnTo>
                      <a:lnTo>
                        <a:pt x="6628" y="16912"/>
                      </a:lnTo>
                      <a:close/>
                      <a:moveTo>
                        <a:pt x="5394" y="0"/>
                      </a:moveTo>
                      <a:cubicBezTo>
                        <a:pt x="5302" y="0"/>
                        <a:pt x="5226" y="77"/>
                        <a:pt x="5226" y="168"/>
                      </a:cubicBezTo>
                      <a:lnTo>
                        <a:pt x="5226" y="1143"/>
                      </a:lnTo>
                      <a:lnTo>
                        <a:pt x="3855" y="3093"/>
                      </a:lnTo>
                      <a:lnTo>
                        <a:pt x="1326" y="4708"/>
                      </a:lnTo>
                      <a:cubicBezTo>
                        <a:pt x="1265" y="4739"/>
                        <a:pt x="1219" y="4815"/>
                        <a:pt x="1250" y="4891"/>
                      </a:cubicBezTo>
                      <a:cubicBezTo>
                        <a:pt x="1265" y="4967"/>
                        <a:pt x="1341" y="5013"/>
                        <a:pt x="1402" y="5013"/>
                      </a:cubicBezTo>
                      <a:lnTo>
                        <a:pt x="1981" y="5013"/>
                      </a:lnTo>
                      <a:lnTo>
                        <a:pt x="1981" y="6019"/>
                      </a:lnTo>
                      <a:lnTo>
                        <a:pt x="2651" y="6019"/>
                      </a:lnTo>
                      <a:lnTo>
                        <a:pt x="2651" y="5013"/>
                      </a:lnTo>
                      <a:lnTo>
                        <a:pt x="3794" y="5013"/>
                      </a:lnTo>
                      <a:lnTo>
                        <a:pt x="3794" y="6902"/>
                      </a:lnTo>
                      <a:lnTo>
                        <a:pt x="122" y="8700"/>
                      </a:lnTo>
                      <a:cubicBezTo>
                        <a:pt x="46" y="8746"/>
                        <a:pt x="0" y="8822"/>
                        <a:pt x="31" y="8898"/>
                      </a:cubicBezTo>
                      <a:cubicBezTo>
                        <a:pt x="46" y="8974"/>
                        <a:pt x="122" y="9035"/>
                        <a:pt x="198" y="9035"/>
                      </a:cubicBezTo>
                      <a:lnTo>
                        <a:pt x="975" y="9035"/>
                      </a:lnTo>
                      <a:lnTo>
                        <a:pt x="975" y="10437"/>
                      </a:lnTo>
                      <a:lnTo>
                        <a:pt x="1889" y="10437"/>
                      </a:lnTo>
                      <a:lnTo>
                        <a:pt x="1889" y="9035"/>
                      </a:lnTo>
                      <a:lnTo>
                        <a:pt x="3794" y="9035"/>
                      </a:lnTo>
                      <a:lnTo>
                        <a:pt x="3794" y="10346"/>
                      </a:lnTo>
                      <a:cubicBezTo>
                        <a:pt x="3794" y="10361"/>
                        <a:pt x="3794" y="10361"/>
                        <a:pt x="3779" y="10376"/>
                      </a:cubicBezTo>
                      <a:lnTo>
                        <a:pt x="3413" y="12189"/>
                      </a:lnTo>
                      <a:cubicBezTo>
                        <a:pt x="3383" y="12235"/>
                        <a:pt x="3352" y="12265"/>
                        <a:pt x="3352" y="12326"/>
                      </a:cubicBezTo>
                      <a:cubicBezTo>
                        <a:pt x="3352" y="12341"/>
                        <a:pt x="3352" y="12372"/>
                        <a:pt x="3383" y="12387"/>
                      </a:cubicBezTo>
                      <a:lnTo>
                        <a:pt x="2514" y="16684"/>
                      </a:lnTo>
                      <a:lnTo>
                        <a:pt x="1280" y="19457"/>
                      </a:lnTo>
                      <a:lnTo>
                        <a:pt x="594" y="19457"/>
                      </a:lnTo>
                      <a:cubicBezTo>
                        <a:pt x="503" y="19457"/>
                        <a:pt x="427" y="19518"/>
                        <a:pt x="427" y="19624"/>
                      </a:cubicBezTo>
                      <a:cubicBezTo>
                        <a:pt x="427" y="19716"/>
                        <a:pt x="503" y="19792"/>
                        <a:pt x="594" y="19792"/>
                      </a:cubicBezTo>
                      <a:lnTo>
                        <a:pt x="3352" y="19792"/>
                      </a:lnTo>
                      <a:cubicBezTo>
                        <a:pt x="3459" y="19792"/>
                        <a:pt x="3535" y="19716"/>
                        <a:pt x="3535" y="19624"/>
                      </a:cubicBezTo>
                      <a:cubicBezTo>
                        <a:pt x="3535" y="19518"/>
                        <a:pt x="3459" y="19457"/>
                        <a:pt x="3352" y="19457"/>
                      </a:cubicBezTo>
                      <a:lnTo>
                        <a:pt x="2712" y="19457"/>
                      </a:lnTo>
                      <a:lnTo>
                        <a:pt x="4540" y="16897"/>
                      </a:lnTo>
                      <a:lnTo>
                        <a:pt x="6171" y="16897"/>
                      </a:lnTo>
                      <a:lnTo>
                        <a:pt x="7999" y="19457"/>
                      </a:lnTo>
                      <a:lnTo>
                        <a:pt x="7359" y="19457"/>
                      </a:lnTo>
                      <a:cubicBezTo>
                        <a:pt x="7268" y="19457"/>
                        <a:pt x="7192" y="19518"/>
                        <a:pt x="7192" y="19624"/>
                      </a:cubicBezTo>
                      <a:cubicBezTo>
                        <a:pt x="7192" y="19716"/>
                        <a:pt x="7268" y="19792"/>
                        <a:pt x="7359" y="19792"/>
                      </a:cubicBezTo>
                      <a:lnTo>
                        <a:pt x="10117" y="19792"/>
                      </a:lnTo>
                      <a:cubicBezTo>
                        <a:pt x="10208" y="19792"/>
                        <a:pt x="10284" y="19716"/>
                        <a:pt x="10284" y="19624"/>
                      </a:cubicBezTo>
                      <a:cubicBezTo>
                        <a:pt x="10284" y="19518"/>
                        <a:pt x="10208" y="19457"/>
                        <a:pt x="10117" y="19457"/>
                      </a:cubicBezTo>
                      <a:lnTo>
                        <a:pt x="9431" y="19457"/>
                      </a:lnTo>
                      <a:lnTo>
                        <a:pt x="8212" y="16729"/>
                      </a:lnTo>
                      <a:lnTo>
                        <a:pt x="8212" y="16714"/>
                      </a:lnTo>
                      <a:lnTo>
                        <a:pt x="7770" y="14444"/>
                      </a:lnTo>
                      <a:cubicBezTo>
                        <a:pt x="7816" y="14398"/>
                        <a:pt x="7816" y="14368"/>
                        <a:pt x="7816" y="14322"/>
                      </a:cubicBezTo>
                      <a:cubicBezTo>
                        <a:pt x="7816" y="14276"/>
                        <a:pt x="7770" y="14215"/>
                        <a:pt x="7725" y="14170"/>
                      </a:cubicBezTo>
                      <a:lnTo>
                        <a:pt x="6963" y="10391"/>
                      </a:lnTo>
                      <a:lnTo>
                        <a:pt x="6963" y="9020"/>
                      </a:lnTo>
                      <a:lnTo>
                        <a:pt x="8746" y="9020"/>
                      </a:lnTo>
                      <a:lnTo>
                        <a:pt x="8746" y="10422"/>
                      </a:lnTo>
                      <a:lnTo>
                        <a:pt x="9660" y="10422"/>
                      </a:lnTo>
                      <a:lnTo>
                        <a:pt x="9660" y="9020"/>
                      </a:lnTo>
                      <a:lnTo>
                        <a:pt x="10437" y="9020"/>
                      </a:lnTo>
                      <a:cubicBezTo>
                        <a:pt x="10513" y="9020"/>
                        <a:pt x="10589" y="8959"/>
                        <a:pt x="10620" y="8883"/>
                      </a:cubicBezTo>
                      <a:cubicBezTo>
                        <a:pt x="10665" y="8822"/>
                        <a:pt x="10635" y="8746"/>
                        <a:pt x="10574" y="8715"/>
                      </a:cubicBezTo>
                      <a:lnTo>
                        <a:pt x="7009" y="6948"/>
                      </a:lnTo>
                      <a:lnTo>
                        <a:pt x="7009" y="5013"/>
                      </a:lnTo>
                      <a:lnTo>
                        <a:pt x="8106" y="5013"/>
                      </a:lnTo>
                      <a:lnTo>
                        <a:pt x="8106" y="6064"/>
                      </a:lnTo>
                      <a:lnTo>
                        <a:pt x="8761" y="6064"/>
                      </a:lnTo>
                      <a:lnTo>
                        <a:pt x="8761" y="5013"/>
                      </a:lnTo>
                      <a:lnTo>
                        <a:pt x="9355" y="5013"/>
                      </a:lnTo>
                      <a:cubicBezTo>
                        <a:pt x="9431" y="5013"/>
                        <a:pt x="9492" y="4952"/>
                        <a:pt x="9507" y="4891"/>
                      </a:cubicBezTo>
                      <a:cubicBezTo>
                        <a:pt x="9523" y="4815"/>
                        <a:pt x="9507" y="4739"/>
                        <a:pt x="9431" y="4708"/>
                      </a:cubicBezTo>
                      <a:lnTo>
                        <a:pt x="6978" y="3139"/>
                      </a:lnTo>
                      <a:lnTo>
                        <a:pt x="5561" y="1143"/>
                      </a:lnTo>
                      <a:lnTo>
                        <a:pt x="5561" y="168"/>
                      </a:lnTo>
                      <a:cubicBezTo>
                        <a:pt x="5561" y="77"/>
                        <a:pt x="5485" y="0"/>
                        <a:pt x="53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2" name="Google Shape;1862;p9"/>
                <p:cNvSpPr/>
                <p:nvPr/>
              </p:nvSpPr>
              <p:spPr>
                <a:xfrm>
                  <a:off x="7033001" y="3845831"/>
                  <a:ext cx="617744" cy="1151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9" h="23861" extrusionOk="0">
                      <a:moveTo>
                        <a:pt x="6475" y="1783"/>
                      </a:moveTo>
                      <a:lnTo>
                        <a:pt x="7816" y="3672"/>
                      </a:lnTo>
                      <a:lnTo>
                        <a:pt x="5165" y="3672"/>
                      </a:lnTo>
                      <a:lnTo>
                        <a:pt x="6475" y="1783"/>
                      </a:lnTo>
                      <a:close/>
                      <a:moveTo>
                        <a:pt x="7694" y="4099"/>
                      </a:moveTo>
                      <a:lnTo>
                        <a:pt x="6475" y="5318"/>
                      </a:lnTo>
                      <a:lnTo>
                        <a:pt x="5241" y="4099"/>
                      </a:lnTo>
                      <a:close/>
                      <a:moveTo>
                        <a:pt x="4556" y="4251"/>
                      </a:moveTo>
                      <a:lnTo>
                        <a:pt x="4556" y="5638"/>
                      </a:lnTo>
                      <a:lnTo>
                        <a:pt x="2392" y="5638"/>
                      </a:lnTo>
                      <a:lnTo>
                        <a:pt x="4556" y="4251"/>
                      </a:lnTo>
                      <a:close/>
                      <a:moveTo>
                        <a:pt x="4952" y="4373"/>
                      </a:moveTo>
                      <a:lnTo>
                        <a:pt x="6171" y="5592"/>
                      </a:lnTo>
                      <a:lnTo>
                        <a:pt x="6140" y="5638"/>
                      </a:lnTo>
                      <a:lnTo>
                        <a:pt x="4952" y="5638"/>
                      </a:lnTo>
                      <a:lnTo>
                        <a:pt x="4952" y="4373"/>
                      </a:lnTo>
                      <a:close/>
                      <a:moveTo>
                        <a:pt x="7984" y="4373"/>
                      </a:moveTo>
                      <a:lnTo>
                        <a:pt x="7984" y="5638"/>
                      </a:lnTo>
                      <a:lnTo>
                        <a:pt x="6811" y="5638"/>
                      </a:lnTo>
                      <a:lnTo>
                        <a:pt x="6765" y="5592"/>
                      </a:lnTo>
                      <a:lnTo>
                        <a:pt x="7984" y="4373"/>
                      </a:lnTo>
                      <a:close/>
                      <a:moveTo>
                        <a:pt x="8410" y="4282"/>
                      </a:moveTo>
                      <a:lnTo>
                        <a:pt x="10513" y="5638"/>
                      </a:lnTo>
                      <a:lnTo>
                        <a:pt x="8410" y="5638"/>
                      </a:lnTo>
                      <a:lnTo>
                        <a:pt x="8410" y="4282"/>
                      </a:lnTo>
                      <a:close/>
                      <a:moveTo>
                        <a:pt x="5744" y="6034"/>
                      </a:moveTo>
                      <a:lnTo>
                        <a:pt x="4952" y="6811"/>
                      </a:lnTo>
                      <a:lnTo>
                        <a:pt x="4952" y="6034"/>
                      </a:lnTo>
                      <a:close/>
                      <a:moveTo>
                        <a:pt x="7984" y="6034"/>
                      </a:moveTo>
                      <a:lnTo>
                        <a:pt x="7984" y="6811"/>
                      </a:lnTo>
                      <a:lnTo>
                        <a:pt x="7207" y="6034"/>
                      </a:lnTo>
                      <a:close/>
                      <a:moveTo>
                        <a:pt x="6628" y="6034"/>
                      </a:moveTo>
                      <a:lnTo>
                        <a:pt x="7877" y="7268"/>
                      </a:lnTo>
                      <a:lnTo>
                        <a:pt x="6460" y="8670"/>
                      </a:lnTo>
                      <a:lnTo>
                        <a:pt x="5058" y="7268"/>
                      </a:lnTo>
                      <a:lnTo>
                        <a:pt x="6293" y="6034"/>
                      </a:lnTo>
                      <a:close/>
                      <a:moveTo>
                        <a:pt x="4952" y="7725"/>
                      </a:moveTo>
                      <a:lnTo>
                        <a:pt x="6171" y="8944"/>
                      </a:lnTo>
                      <a:lnTo>
                        <a:pt x="4952" y="10163"/>
                      </a:lnTo>
                      <a:lnTo>
                        <a:pt x="4952" y="7725"/>
                      </a:lnTo>
                      <a:close/>
                      <a:moveTo>
                        <a:pt x="7984" y="7725"/>
                      </a:moveTo>
                      <a:lnTo>
                        <a:pt x="7984" y="10163"/>
                      </a:lnTo>
                      <a:lnTo>
                        <a:pt x="6765" y="8944"/>
                      </a:lnTo>
                      <a:lnTo>
                        <a:pt x="7984" y="7725"/>
                      </a:lnTo>
                      <a:close/>
                      <a:moveTo>
                        <a:pt x="4556" y="8761"/>
                      </a:moveTo>
                      <a:lnTo>
                        <a:pt x="4556" y="10468"/>
                      </a:lnTo>
                      <a:lnTo>
                        <a:pt x="1097" y="10468"/>
                      </a:lnTo>
                      <a:lnTo>
                        <a:pt x="4556" y="8761"/>
                      </a:lnTo>
                      <a:close/>
                      <a:moveTo>
                        <a:pt x="6475" y="9249"/>
                      </a:moveTo>
                      <a:lnTo>
                        <a:pt x="7694" y="10468"/>
                      </a:lnTo>
                      <a:lnTo>
                        <a:pt x="5241" y="10468"/>
                      </a:lnTo>
                      <a:lnTo>
                        <a:pt x="6475" y="9249"/>
                      </a:lnTo>
                      <a:close/>
                      <a:moveTo>
                        <a:pt x="8410" y="8837"/>
                      </a:moveTo>
                      <a:lnTo>
                        <a:pt x="11717" y="10468"/>
                      </a:lnTo>
                      <a:lnTo>
                        <a:pt x="8410" y="10468"/>
                      </a:lnTo>
                      <a:lnTo>
                        <a:pt x="8410" y="8837"/>
                      </a:lnTo>
                      <a:close/>
                      <a:moveTo>
                        <a:pt x="7984" y="10879"/>
                      </a:moveTo>
                      <a:lnTo>
                        <a:pt x="7984" y="12342"/>
                      </a:lnTo>
                      <a:lnTo>
                        <a:pt x="4952" y="12342"/>
                      </a:lnTo>
                      <a:lnTo>
                        <a:pt x="4952" y="10879"/>
                      </a:lnTo>
                      <a:close/>
                      <a:moveTo>
                        <a:pt x="7390" y="12738"/>
                      </a:moveTo>
                      <a:lnTo>
                        <a:pt x="6445" y="13286"/>
                      </a:lnTo>
                      <a:lnTo>
                        <a:pt x="5515" y="12738"/>
                      </a:lnTo>
                      <a:close/>
                      <a:moveTo>
                        <a:pt x="4876" y="12860"/>
                      </a:moveTo>
                      <a:lnTo>
                        <a:pt x="6049" y="13545"/>
                      </a:lnTo>
                      <a:lnTo>
                        <a:pt x="4571" y="14399"/>
                      </a:lnTo>
                      <a:lnTo>
                        <a:pt x="4571" y="14399"/>
                      </a:lnTo>
                      <a:lnTo>
                        <a:pt x="4876" y="12860"/>
                      </a:lnTo>
                      <a:close/>
                      <a:moveTo>
                        <a:pt x="8045" y="12829"/>
                      </a:moveTo>
                      <a:lnTo>
                        <a:pt x="8365" y="14429"/>
                      </a:lnTo>
                      <a:lnTo>
                        <a:pt x="8365" y="14429"/>
                      </a:lnTo>
                      <a:lnTo>
                        <a:pt x="6841" y="13545"/>
                      </a:lnTo>
                      <a:lnTo>
                        <a:pt x="8045" y="12829"/>
                      </a:lnTo>
                      <a:close/>
                      <a:moveTo>
                        <a:pt x="6460" y="13774"/>
                      </a:moveTo>
                      <a:lnTo>
                        <a:pt x="8227" y="14810"/>
                      </a:lnTo>
                      <a:lnTo>
                        <a:pt x="6506" y="15709"/>
                      </a:lnTo>
                      <a:lnTo>
                        <a:pt x="4693" y="14810"/>
                      </a:lnTo>
                      <a:lnTo>
                        <a:pt x="6460" y="13774"/>
                      </a:lnTo>
                      <a:close/>
                      <a:moveTo>
                        <a:pt x="8502" y="15145"/>
                      </a:moveTo>
                      <a:lnTo>
                        <a:pt x="8837" y="16852"/>
                      </a:lnTo>
                      <a:lnTo>
                        <a:pt x="6963" y="15922"/>
                      </a:lnTo>
                      <a:lnTo>
                        <a:pt x="8502" y="15145"/>
                      </a:lnTo>
                      <a:close/>
                      <a:moveTo>
                        <a:pt x="4449" y="15145"/>
                      </a:moveTo>
                      <a:lnTo>
                        <a:pt x="6049" y="15922"/>
                      </a:lnTo>
                      <a:lnTo>
                        <a:pt x="4083" y="16928"/>
                      </a:lnTo>
                      <a:lnTo>
                        <a:pt x="4449" y="15145"/>
                      </a:lnTo>
                      <a:close/>
                      <a:moveTo>
                        <a:pt x="6506" y="16166"/>
                      </a:moveTo>
                      <a:lnTo>
                        <a:pt x="8761" y="17263"/>
                      </a:lnTo>
                      <a:lnTo>
                        <a:pt x="6460" y="18467"/>
                      </a:lnTo>
                      <a:lnTo>
                        <a:pt x="4251" y="17309"/>
                      </a:lnTo>
                      <a:lnTo>
                        <a:pt x="6506" y="16166"/>
                      </a:lnTo>
                      <a:close/>
                      <a:moveTo>
                        <a:pt x="3946" y="17613"/>
                      </a:moveTo>
                      <a:lnTo>
                        <a:pt x="6018" y="18695"/>
                      </a:lnTo>
                      <a:lnTo>
                        <a:pt x="3641" y="19944"/>
                      </a:lnTo>
                      <a:lnTo>
                        <a:pt x="3489" y="19944"/>
                      </a:lnTo>
                      <a:lnTo>
                        <a:pt x="3946" y="17613"/>
                      </a:lnTo>
                      <a:close/>
                      <a:moveTo>
                        <a:pt x="6460" y="18954"/>
                      </a:moveTo>
                      <a:lnTo>
                        <a:pt x="8380" y="19960"/>
                      </a:lnTo>
                      <a:lnTo>
                        <a:pt x="4525" y="19960"/>
                      </a:lnTo>
                      <a:lnTo>
                        <a:pt x="6460" y="18954"/>
                      </a:lnTo>
                      <a:close/>
                      <a:moveTo>
                        <a:pt x="8989" y="17613"/>
                      </a:moveTo>
                      <a:lnTo>
                        <a:pt x="9446" y="19960"/>
                      </a:lnTo>
                      <a:lnTo>
                        <a:pt x="9264" y="19960"/>
                      </a:lnTo>
                      <a:lnTo>
                        <a:pt x="6902" y="18726"/>
                      </a:lnTo>
                      <a:lnTo>
                        <a:pt x="8989" y="17613"/>
                      </a:lnTo>
                      <a:close/>
                      <a:moveTo>
                        <a:pt x="4952" y="20356"/>
                      </a:moveTo>
                      <a:lnTo>
                        <a:pt x="2788" y="23418"/>
                      </a:lnTo>
                      <a:lnTo>
                        <a:pt x="2011" y="23418"/>
                      </a:lnTo>
                      <a:lnTo>
                        <a:pt x="3352" y="20356"/>
                      </a:lnTo>
                      <a:close/>
                      <a:moveTo>
                        <a:pt x="9553" y="20356"/>
                      </a:moveTo>
                      <a:lnTo>
                        <a:pt x="10924" y="23418"/>
                      </a:lnTo>
                      <a:lnTo>
                        <a:pt x="10132" y="23418"/>
                      </a:lnTo>
                      <a:lnTo>
                        <a:pt x="7953" y="20356"/>
                      </a:lnTo>
                      <a:close/>
                      <a:moveTo>
                        <a:pt x="6475" y="1"/>
                      </a:moveTo>
                      <a:cubicBezTo>
                        <a:pt x="6369" y="1"/>
                        <a:pt x="6277" y="92"/>
                        <a:pt x="6277" y="214"/>
                      </a:cubicBezTo>
                      <a:lnTo>
                        <a:pt x="6277" y="1372"/>
                      </a:lnTo>
                      <a:lnTo>
                        <a:pt x="4632" y="3718"/>
                      </a:lnTo>
                      <a:lnTo>
                        <a:pt x="1585" y="5653"/>
                      </a:lnTo>
                      <a:cubicBezTo>
                        <a:pt x="1508" y="5714"/>
                        <a:pt x="1478" y="5790"/>
                        <a:pt x="1508" y="5882"/>
                      </a:cubicBezTo>
                      <a:cubicBezTo>
                        <a:pt x="1524" y="5973"/>
                        <a:pt x="1600" y="6034"/>
                        <a:pt x="1707" y="6034"/>
                      </a:cubicBezTo>
                      <a:lnTo>
                        <a:pt x="2407" y="6034"/>
                      </a:lnTo>
                      <a:lnTo>
                        <a:pt x="2407" y="7253"/>
                      </a:lnTo>
                      <a:lnTo>
                        <a:pt x="3200" y="7253"/>
                      </a:lnTo>
                      <a:lnTo>
                        <a:pt x="3200" y="6034"/>
                      </a:lnTo>
                      <a:lnTo>
                        <a:pt x="4571" y="6034"/>
                      </a:lnTo>
                      <a:lnTo>
                        <a:pt x="4571" y="8304"/>
                      </a:lnTo>
                      <a:lnTo>
                        <a:pt x="137" y="10498"/>
                      </a:lnTo>
                      <a:cubicBezTo>
                        <a:pt x="61" y="10529"/>
                        <a:pt x="0" y="10620"/>
                        <a:pt x="31" y="10727"/>
                      </a:cubicBezTo>
                      <a:cubicBezTo>
                        <a:pt x="46" y="10818"/>
                        <a:pt x="122" y="10879"/>
                        <a:pt x="213" y="10879"/>
                      </a:cubicBezTo>
                      <a:lnTo>
                        <a:pt x="1143" y="10879"/>
                      </a:lnTo>
                      <a:lnTo>
                        <a:pt x="1143" y="12570"/>
                      </a:lnTo>
                      <a:lnTo>
                        <a:pt x="2255" y="12570"/>
                      </a:lnTo>
                      <a:lnTo>
                        <a:pt x="2255" y="10879"/>
                      </a:lnTo>
                      <a:lnTo>
                        <a:pt x="4556" y="10879"/>
                      </a:lnTo>
                      <a:lnTo>
                        <a:pt x="4556" y="12479"/>
                      </a:lnTo>
                      <a:cubicBezTo>
                        <a:pt x="4556" y="12494"/>
                        <a:pt x="4556" y="12494"/>
                        <a:pt x="4540" y="12509"/>
                      </a:cubicBezTo>
                      <a:lnTo>
                        <a:pt x="4099" y="14703"/>
                      </a:lnTo>
                      <a:cubicBezTo>
                        <a:pt x="4068" y="14734"/>
                        <a:pt x="4038" y="14795"/>
                        <a:pt x="4038" y="14856"/>
                      </a:cubicBezTo>
                      <a:cubicBezTo>
                        <a:pt x="4038" y="14871"/>
                        <a:pt x="4038" y="14917"/>
                        <a:pt x="4068" y="14932"/>
                      </a:cubicBezTo>
                      <a:lnTo>
                        <a:pt x="3032" y="20112"/>
                      </a:lnTo>
                      <a:lnTo>
                        <a:pt x="1554" y="23449"/>
                      </a:lnTo>
                      <a:lnTo>
                        <a:pt x="716" y="23449"/>
                      </a:lnTo>
                      <a:cubicBezTo>
                        <a:pt x="594" y="23449"/>
                        <a:pt x="503" y="23540"/>
                        <a:pt x="503" y="23647"/>
                      </a:cubicBezTo>
                      <a:cubicBezTo>
                        <a:pt x="503" y="23769"/>
                        <a:pt x="594" y="23860"/>
                        <a:pt x="716" y="23860"/>
                      </a:cubicBezTo>
                      <a:lnTo>
                        <a:pt x="4022" y="23860"/>
                      </a:lnTo>
                      <a:cubicBezTo>
                        <a:pt x="4144" y="23860"/>
                        <a:pt x="4236" y="23769"/>
                        <a:pt x="4236" y="23647"/>
                      </a:cubicBezTo>
                      <a:cubicBezTo>
                        <a:pt x="4236" y="23540"/>
                        <a:pt x="4144" y="23449"/>
                        <a:pt x="4022" y="23449"/>
                      </a:cubicBezTo>
                      <a:lnTo>
                        <a:pt x="3245" y="23449"/>
                      </a:lnTo>
                      <a:lnTo>
                        <a:pt x="5439" y="20371"/>
                      </a:lnTo>
                      <a:lnTo>
                        <a:pt x="7420" y="20371"/>
                      </a:lnTo>
                      <a:lnTo>
                        <a:pt x="9599" y="23449"/>
                      </a:lnTo>
                      <a:lnTo>
                        <a:pt x="8822" y="23449"/>
                      </a:lnTo>
                      <a:cubicBezTo>
                        <a:pt x="8715" y="23449"/>
                        <a:pt x="8608" y="23540"/>
                        <a:pt x="8608" y="23647"/>
                      </a:cubicBezTo>
                      <a:cubicBezTo>
                        <a:pt x="8608" y="23769"/>
                        <a:pt x="8715" y="23860"/>
                        <a:pt x="8822" y="23860"/>
                      </a:cubicBezTo>
                      <a:lnTo>
                        <a:pt x="12143" y="23860"/>
                      </a:lnTo>
                      <a:cubicBezTo>
                        <a:pt x="12250" y="23860"/>
                        <a:pt x="12341" y="23769"/>
                        <a:pt x="12341" y="23647"/>
                      </a:cubicBezTo>
                      <a:cubicBezTo>
                        <a:pt x="12341" y="23540"/>
                        <a:pt x="12250" y="23449"/>
                        <a:pt x="12143" y="23449"/>
                      </a:cubicBezTo>
                      <a:lnTo>
                        <a:pt x="11305" y="23449"/>
                      </a:lnTo>
                      <a:lnTo>
                        <a:pt x="9858" y="20173"/>
                      </a:lnTo>
                      <a:lnTo>
                        <a:pt x="9858" y="20127"/>
                      </a:lnTo>
                      <a:lnTo>
                        <a:pt x="9324" y="17400"/>
                      </a:lnTo>
                      <a:cubicBezTo>
                        <a:pt x="9355" y="17370"/>
                        <a:pt x="9370" y="17309"/>
                        <a:pt x="9370" y="17263"/>
                      </a:cubicBezTo>
                      <a:cubicBezTo>
                        <a:pt x="9370" y="17202"/>
                        <a:pt x="9340" y="17126"/>
                        <a:pt x="9264" y="17095"/>
                      </a:cubicBezTo>
                      <a:lnTo>
                        <a:pt x="8349" y="12525"/>
                      </a:lnTo>
                      <a:lnTo>
                        <a:pt x="8349" y="10879"/>
                      </a:lnTo>
                      <a:lnTo>
                        <a:pt x="10498" y="10879"/>
                      </a:lnTo>
                      <a:lnTo>
                        <a:pt x="10498" y="12570"/>
                      </a:lnTo>
                      <a:lnTo>
                        <a:pt x="11610" y="12570"/>
                      </a:lnTo>
                      <a:lnTo>
                        <a:pt x="11610" y="10879"/>
                      </a:lnTo>
                      <a:lnTo>
                        <a:pt x="12539" y="10879"/>
                      </a:lnTo>
                      <a:cubicBezTo>
                        <a:pt x="12631" y="10879"/>
                        <a:pt x="12707" y="10818"/>
                        <a:pt x="12722" y="10727"/>
                      </a:cubicBezTo>
                      <a:cubicBezTo>
                        <a:pt x="12798" y="10620"/>
                        <a:pt x="12753" y="10529"/>
                        <a:pt x="12676" y="10498"/>
                      </a:cubicBezTo>
                      <a:lnTo>
                        <a:pt x="8410" y="8380"/>
                      </a:lnTo>
                      <a:lnTo>
                        <a:pt x="8410" y="6034"/>
                      </a:lnTo>
                      <a:lnTo>
                        <a:pt x="9705" y="6034"/>
                      </a:lnTo>
                      <a:lnTo>
                        <a:pt x="9705" y="7314"/>
                      </a:lnTo>
                      <a:lnTo>
                        <a:pt x="10498" y="7314"/>
                      </a:lnTo>
                      <a:lnTo>
                        <a:pt x="10498" y="6034"/>
                      </a:lnTo>
                      <a:lnTo>
                        <a:pt x="11198" y="6034"/>
                      </a:lnTo>
                      <a:cubicBezTo>
                        <a:pt x="11305" y="6034"/>
                        <a:pt x="11381" y="5973"/>
                        <a:pt x="11397" y="5882"/>
                      </a:cubicBezTo>
                      <a:cubicBezTo>
                        <a:pt x="11412" y="5790"/>
                        <a:pt x="11381" y="5714"/>
                        <a:pt x="11320" y="5653"/>
                      </a:cubicBezTo>
                      <a:lnTo>
                        <a:pt x="8365" y="3764"/>
                      </a:lnTo>
                      <a:lnTo>
                        <a:pt x="6689" y="1372"/>
                      </a:lnTo>
                      <a:lnTo>
                        <a:pt x="6689" y="214"/>
                      </a:lnTo>
                      <a:cubicBezTo>
                        <a:pt x="6689" y="92"/>
                        <a:pt x="6597" y="1"/>
                        <a:pt x="647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63" name="Google Shape;1863;p9"/>
              <p:cNvGrpSpPr/>
              <p:nvPr/>
            </p:nvGrpSpPr>
            <p:grpSpPr>
              <a:xfrm>
                <a:off x="3995209" y="4205827"/>
                <a:ext cx="978619" cy="796335"/>
                <a:chOff x="1997984" y="185639"/>
                <a:chExt cx="978619" cy="796335"/>
              </a:xfrm>
            </p:grpSpPr>
            <p:grpSp>
              <p:nvGrpSpPr>
                <p:cNvPr id="1864" name="Google Shape;1864;p9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1865" name="Google Shape;1865;p9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1866" name="Google Shape;1866;p9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1867" name="Google Shape;1867;p9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68" name="Google Shape;1868;p9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69" name="Google Shape;1869;p9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0" name="Google Shape;1870;p9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1" name="Google Shape;1871;p9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2" name="Google Shape;1872;p9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3" name="Google Shape;1873;p9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1874" name="Google Shape;1874;p9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1875" name="Google Shape;1875;p9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6" name="Google Shape;1876;p9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7" name="Google Shape;1877;p9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8" name="Google Shape;1878;p9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79" name="Google Shape;1879;p9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80" name="Google Shape;1880;p9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1881" name="Google Shape;1881;p9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1882" name="Google Shape;1882;p9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3" name="Google Shape;1883;p9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4" name="Google Shape;1884;p9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5" name="Google Shape;1885;p9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6" name="Google Shape;1886;p9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7" name="Google Shape;1887;p9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8" name="Google Shape;1888;p9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89" name="Google Shape;1889;p9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0" name="Google Shape;1890;p9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1" name="Google Shape;1891;p9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2" name="Google Shape;1892;p9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3" name="Google Shape;1893;p9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4" name="Google Shape;1894;p9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5" name="Google Shape;1895;p9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6" name="Google Shape;1896;p9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7" name="Google Shape;1897;p9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8" name="Google Shape;1898;p9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99" name="Google Shape;1899;p9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0" name="Google Shape;1900;p9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1" name="Google Shape;1901;p9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2" name="Google Shape;1902;p9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3" name="Google Shape;1903;p9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4" name="Google Shape;1904;p9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5" name="Google Shape;1905;p9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6" name="Google Shape;1906;p9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7" name="Google Shape;1907;p9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8" name="Google Shape;1908;p9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09" name="Google Shape;1909;p9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0" name="Google Shape;1910;p9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1" name="Google Shape;1911;p9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2" name="Google Shape;1912;p9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3" name="Google Shape;1913;p9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4" name="Google Shape;1914;p9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5" name="Google Shape;1915;p9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6" name="Google Shape;1916;p9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7" name="Google Shape;1917;p9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8" name="Google Shape;1918;p9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19" name="Google Shape;1919;p9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0" name="Google Shape;1920;p9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1" name="Google Shape;1921;p9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2" name="Google Shape;1922;p9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3" name="Google Shape;1923;p9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4" name="Google Shape;1924;p9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5" name="Google Shape;1925;p9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6" name="Google Shape;1926;p9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7" name="Google Shape;1927;p9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8" name="Google Shape;1928;p9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29" name="Google Shape;1929;p9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0" name="Google Shape;1930;p9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1" name="Google Shape;1931;p9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2" name="Google Shape;1932;p9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3" name="Google Shape;1933;p9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4" name="Google Shape;1934;p9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5" name="Google Shape;1935;p9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6" name="Google Shape;1936;p9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7" name="Google Shape;1937;p9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8" name="Google Shape;1938;p9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39" name="Google Shape;1939;p9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0" name="Google Shape;1940;p9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1" name="Google Shape;1941;p9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2" name="Google Shape;1942;p9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3" name="Google Shape;1943;p9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4" name="Google Shape;1944;p9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5" name="Google Shape;1945;p9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6" name="Google Shape;1946;p9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7" name="Google Shape;1947;p9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8" name="Google Shape;1948;p9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49" name="Google Shape;1949;p9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0" name="Google Shape;1950;p9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1" name="Google Shape;1951;p9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2" name="Google Shape;1952;p9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3" name="Google Shape;1953;p9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4" name="Google Shape;1954;p9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5" name="Google Shape;1955;p9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6" name="Google Shape;1956;p9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7" name="Google Shape;1957;p9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8" name="Google Shape;1958;p9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59" name="Google Shape;1959;p9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0" name="Google Shape;1960;p9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1" name="Google Shape;1961;p9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2" name="Google Shape;1962;p9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3" name="Google Shape;1963;p9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4" name="Google Shape;1964;p9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5" name="Google Shape;1965;p9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6" name="Google Shape;1966;p9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7" name="Google Shape;1967;p9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8" name="Google Shape;1968;p9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69" name="Google Shape;1969;p9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0" name="Google Shape;1970;p9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1" name="Google Shape;1971;p9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2" name="Google Shape;1972;p9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3" name="Google Shape;1973;p9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4" name="Google Shape;1974;p9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5" name="Google Shape;1975;p9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6" name="Google Shape;1976;p9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7" name="Google Shape;1977;p9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8" name="Google Shape;1978;p9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79" name="Google Shape;1979;p9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0" name="Google Shape;1980;p9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1" name="Google Shape;1981;p9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2" name="Google Shape;1982;p9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3" name="Google Shape;1983;p9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4" name="Google Shape;1984;p9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5" name="Google Shape;1985;p9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6" name="Google Shape;1986;p9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7" name="Google Shape;1987;p9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8" name="Google Shape;1988;p9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89" name="Google Shape;1989;p9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0" name="Google Shape;1990;p9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1" name="Google Shape;1991;p9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2" name="Google Shape;1992;p9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3" name="Google Shape;1993;p9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4" name="Google Shape;1994;p9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5" name="Google Shape;1995;p9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6" name="Google Shape;1996;p9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7" name="Google Shape;1997;p9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8" name="Google Shape;1998;p9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999" name="Google Shape;1999;p9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0" name="Google Shape;2000;p9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1" name="Google Shape;2001;p9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2" name="Google Shape;2002;p9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3" name="Google Shape;2003;p9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4" name="Google Shape;2004;p9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5" name="Google Shape;2005;p9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6" name="Google Shape;2006;p9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7" name="Google Shape;2007;p9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8" name="Google Shape;2008;p9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09" name="Google Shape;2009;p9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0" name="Google Shape;2010;p9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1" name="Google Shape;2011;p9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2" name="Google Shape;2012;p9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3" name="Google Shape;2013;p9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4" name="Google Shape;2014;p9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5" name="Google Shape;2015;p9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6" name="Google Shape;2016;p9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7" name="Google Shape;2017;p9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8" name="Google Shape;2018;p9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19" name="Google Shape;2019;p9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0" name="Google Shape;2020;p9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1" name="Google Shape;2021;p9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2" name="Google Shape;2022;p9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3" name="Google Shape;2023;p9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4" name="Google Shape;2024;p9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5" name="Google Shape;2025;p9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6" name="Google Shape;2026;p9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7" name="Google Shape;2027;p9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8" name="Google Shape;2028;p9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29" name="Google Shape;2029;p9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0" name="Google Shape;2030;p9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1" name="Google Shape;2031;p9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2" name="Google Shape;2032;p9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3" name="Google Shape;2033;p9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4" name="Google Shape;2034;p9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5" name="Google Shape;2035;p9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6" name="Google Shape;2036;p9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7" name="Google Shape;2037;p9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38" name="Google Shape;2038;p9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2039" name="Google Shape;2039;p9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2040" name="Google Shape;2040;p9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1" name="Google Shape;2041;p9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2" name="Google Shape;2042;p9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3" name="Google Shape;2043;p9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4" name="Google Shape;2044;p9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5" name="Google Shape;2045;p9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6" name="Google Shape;2046;p9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7" name="Google Shape;2047;p9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8" name="Google Shape;2048;p9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49" name="Google Shape;2049;p9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0" name="Google Shape;2050;p9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1" name="Google Shape;2051;p9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2" name="Google Shape;2052;p9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3" name="Google Shape;2053;p9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4" name="Google Shape;2054;p9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5" name="Google Shape;2055;p9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6" name="Google Shape;2056;p9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7" name="Google Shape;2057;p9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8" name="Google Shape;2058;p9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59" name="Google Shape;2059;p9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0" name="Google Shape;2060;p9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1" name="Google Shape;2061;p9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2" name="Google Shape;2062;p9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3" name="Google Shape;2063;p9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4" name="Google Shape;2064;p9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5" name="Google Shape;2065;p9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6" name="Google Shape;2066;p9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7" name="Google Shape;2067;p9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8" name="Google Shape;2068;p9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69" name="Google Shape;2069;p9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0" name="Google Shape;2070;p9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1" name="Google Shape;2071;p9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2" name="Google Shape;2072;p9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3" name="Google Shape;2073;p9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4" name="Google Shape;2074;p9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5" name="Google Shape;2075;p9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6" name="Google Shape;2076;p9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7" name="Google Shape;2077;p9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8" name="Google Shape;2078;p9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79" name="Google Shape;2079;p9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0" name="Google Shape;2080;p9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1" name="Google Shape;2081;p9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2" name="Google Shape;2082;p9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3" name="Google Shape;2083;p9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4" name="Google Shape;2084;p9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5" name="Google Shape;2085;p9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6" name="Google Shape;2086;p9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87" name="Google Shape;2087;p9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2088" name="Google Shape;2088;p9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89" name="Google Shape;2089;p9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0" name="Google Shape;2090;p9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1" name="Google Shape;2091;p9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2" name="Google Shape;2092;p9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3" name="Google Shape;2093;p9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4" name="Google Shape;2094;p9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5" name="Google Shape;2095;p9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6" name="Google Shape;2096;p9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7" name="Google Shape;2097;p9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8" name="Google Shape;2098;p9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099" name="Google Shape;2099;p9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0" name="Google Shape;2100;p9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1" name="Google Shape;2101;p9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2" name="Google Shape;2102;p9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3" name="Google Shape;2103;p9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4" name="Google Shape;2104;p9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5" name="Google Shape;2105;p9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6" name="Google Shape;2106;p9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7" name="Google Shape;2107;p9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8" name="Google Shape;2108;p9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09" name="Google Shape;2109;p9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0" name="Google Shape;2110;p9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1" name="Google Shape;2111;p9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2" name="Google Shape;2112;p9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3" name="Google Shape;2113;p9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4" name="Google Shape;2114;p9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5" name="Google Shape;2115;p9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6" name="Google Shape;2116;p9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7" name="Google Shape;2117;p9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8" name="Google Shape;2118;p9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19" name="Google Shape;2119;p9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0" name="Google Shape;2120;p9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1" name="Google Shape;2121;p9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2" name="Google Shape;2122;p9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3" name="Google Shape;2123;p9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4" name="Google Shape;2124;p9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5" name="Google Shape;2125;p9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6" name="Google Shape;2126;p9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7" name="Google Shape;2127;p9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8" name="Google Shape;2128;p9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29" name="Google Shape;2129;p9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0" name="Google Shape;2130;p9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1" name="Google Shape;2131;p9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2" name="Google Shape;2132;p9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3" name="Google Shape;2133;p9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4" name="Google Shape;2134;p9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5" name="Google Shape;2135;p9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6" name="Google Shape;2136;p9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7" name="Google Shape;2137;p9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8" name="Google Shape;2138;p9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39" name="Google Shape;2139;p9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0" name="Google Shape;2140;p9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1" name="Google Shape;2141;p9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2" name="Google Shape;2142;p9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3" name="Google Shape;2143;p9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4" name="Google Shape;2144;p9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5" name="Google Shape;2145;p9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6" name="Google Shape;2146;p9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7" name="Google Shape;2147;p9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8" name="Google Shape;2148;p9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49" name="Google Shape;2149;p9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0" name="Google Shape;2150;p9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1" name="Google Shape;2151;p9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2" name="Google Shape;2152;p9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3" name="Google Shape;2153;p9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4" name="Google Shape;2154;p9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5" name="Google Shape;2155;p9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6" name="Google Shape;2156;p9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7" name="Google Shape;2157;p9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8" name="Google Shape;2158;p9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59" name="Google Shape;2159;p9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0" name="Google Shape;2160;p9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1" name="Google Shape;2161;p9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2" name="Google Shape;2162;p9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3" name="Google Shape;2163;p9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4" name="Google Shape;2164;p9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5" name="Google Shape;2165;p9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6" name="Google Shape;2166;p9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7" name="Google Shape;2167;p9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8" name="Google Shape;2168;p9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69" name="Google Shape;2169;p9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170" name="Google Shape;2170;p9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2171" name="Google Shape;2171;p9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1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172" name="Google Shape;2172;p9"/>
          <p:cNvSpPr/>
          <p:nvPr/>
        </p:nvSpPr>
        <p:spPr>
          <a:xfrm>
            <a:off x="5753133" y="42328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3" name="Google Shape;2173;p9"/>
          <p:cNvSpPr txBox="1"/>
          <p:nvPr/>
        </p:nvSpPr>
        <p:spPr>
          <a:xfrm>
            <a:off x="1121450" y="2058900"/>
            <a:ext cx="4965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500"/>
              <a:buFont typeface="Hanken Grotesk"/>
              <a:buChar char="-"/>
            </a:pPr>
            <a:r>
              <a:rPr lang="en" sz="1500" b="1">
                <a:solidFill>
                  <a:srgbClr val="38761D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     (0.65)       0.88       (0.19)       </a:t>
            </a:r>
            <a:endParaRPr sz="1500" b="1">
              <a:solidFill>
                <a:srgbClr val="38761D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174" name="Google Shape;217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3700" y="2979175"/>
            <a:ext cx="4561556" cy="76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12"/>
          <p:cNvSpPr txBox="1">
            <a:spLocks noGrp="1"/>
          </p:cNvSpPr>
          <p:nvPr>
            <p:ph type="title"/>
          </p:nvPr>
        </p:nvSpPr>
        <p:spPr>
          <a:xfrm>
            <a:off x="1284000" y="1665600"/>
            <a:ext cx="6576000" cy="116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en" sz="4000"/>
              <a:t>No Fixed Dividend Policy</a:t>
            </a:r>
            <a:endParaRPr sz="4000"/>
          </a:p>
        </p:txBody>
      </p:sp>
      <p:grpSp>
        <p:nvGrpSpPr>
          <p:cNvPr id="2180" name="Google Shape;2180;p12"/>
          <p:cNvGrpSpPr/>
          <p:nvPr/>
        </p:nvGrpSpPr>
        <p:grpSpPr>
          <a:xfrm flipH="1">
            <a:off x="-1673644" y="3626706"/>
            <a:ext cx="7583900" cy="2671449"/>
            <a:chOff x="2524731" y="3626706"/>
            <a:chExt cx="7583900" cy="2671449"/>
          </a:xfrm>
        </p:grpSpPr>
        <p:sp>
          <p:nvSpPr>
            <p:cNvPr id="2181" name="Google Shape;2181;p12"/>
            <p:cNvSpPr/>
            <p:nvPr/>
          </p:nvSpPr>
          <p:spPr>
            <a:xfrm rot="159675">
              <a:off x="2568452" y="4067824"/>
              <a:ext cx="7496458" cy="2057407"/>
            </a:xfrm>
            <a:custGeom>
              <a:avLst/>
              <a:gdLst/>
              <a:ahLst/>
              <a:cxnLst/>
              <a:rect l="l" t="t" r="r" b="b"/>
              <a:pathLst>
                <a:path w="30960" h="23708" extrusionOk="0">
                  <a:moveTo>
                    <a:pt x="30274" y="8761"/>
                  </a:moveTo>
                  <a:cubicBezTo>
                    <a:pt x="28842" y="2926"/>
                    <a:pt x="22291" y="0"/>
                    <a:pt x="17019" y="2849"/>
                  </a:cubicBezTo>
                  <a:cubicBezTo>
                    <a:pt x="16958" y="2895"/>
                    <a:pt x="16882" y="2926"/>
                    <a:pt x="16821" y="2941"/>
                  </a:cubicBezTo>
                  <a:cubicBezTo>
                    <a:pt x="14658" y="4160"/>
                    <a:pt x="11839" y="4449"/>
                    <a:pt x="9340" y="4495"/>
                  </a:cubicBezTo>
                  <a:cubicBezTo>
                    <a:pt x="3505" y="4571"/>
                    <a:pt x="2636" y="7633"/>
                    <a:pt x="1890" y="10071"/>
                  </a:cubicBezTo>
                  <a:cubicBezTo>
                    <a:pt x="1" y="16287"/>
                    <a:pt x="5516" y="20889"/>
                    <a:pt x="10513" y="22290"/>
                  </a:cubicBezTo>
                  <a:cubicBezTo>
                    <a:pt x="15541" y="23707"/>
                    <a:pt x="24226" y="23418"/>
                    <a:pt x="28797" y="17430"/>
                  </a:cubicBezTo>
                  <a:cubicBezTo>
                    <a:pt x="30960" y="14642"/>
                    <a:pt x="30914" y="11397"/>
                    <a:pt x="30274" y="8761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82" name="Google Shape;2182;p12"/>
            <p:cNvGrpSpPr/>
            <p:nvPr/>
          </p:nvGrpSpPr>
          <p:grpSpPr>
            <a:xfrm>
              <a:off x="3310665" y="3626706"/>
              <a:ext cx="5057068" cy="1375456"/>
              <a:chOff x="3310665" y="3626706"/>
              <a:chExt cx="5057068" cy="1375456"/>
            </a:xfrm>
          </p:grpSpPr>
          <p:grpSp>
            <p:nvGrpSpPr>
              <p:cNvPr id="2183" name="Google Shape;2183;p12"/>
              <p:cNvGrpSpPr/>
              <p:nvPr/>
            </p:nvGrpSpPr>
            <p:grpSpPr>
              <a:xfrm>
                <a:off x="3310665" y="4140506"/>
                <a:ext cx="684544" cy="557037"/>
                <a:chOff x="1997984" y="185639"/>
                <a:chExt cx="978619" cy="796335"/>
              </a:xfrm>
            </p:grpSpPr>
            <p:grpSp>
              <p:nvGrpSpPr>
                <p:cNvPr id="2184" name="Google Shape;2184;p12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2185" name="Google Shape;2185;p12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2186" name="Google Shape;2186;p12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2187" name="Google Shape;2187;p12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88" name="Google Shape;2188;p12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89" name="Google Shape;2189;p12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0" name="Google Shape;2190;p12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1" name="Google Shape;2191;p12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2" name="Google Shape;2192;p12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3" name="Google Shape;2193;p12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2194" name="Google Shape;2194;p12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2195" name="Google Shape;2195;p12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6" name="Google Shape;2196;p12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7" name="Google Shape;2197;p12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8" name="Google Shape;2198;p12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199" name="Google Shape;2199;p12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200" name="Google Shape;2200;p12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2201" name="Google Shape;2201;p12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2202" name="Google Shape;2202;p12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3" name="Google Shape;2203;p12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4" name="Google Shape;2204;p12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5" name="Google Shape;2205;p12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6" name="Google Shape;2206;p12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7" name="Google Shape;2207;p12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8" name="Google Shape;2208;p12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09" name="Google Shape;2209;p12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0" name="Google Shape;2210;p12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1" name="Google Shape;2211;p12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2" name="Google Shape;2212;p12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3" name="Google Shape;2213;p12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4" name="Google Shape;2214;p12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5" name="Google Shape;2215;p12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6" name="Google Shape;2216;p12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7" name="Google Shape;2217;p12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8" name="Google Shape;2218;p12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19" name="Google Shape;2219;p12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0" name="Google Shape;2220;p12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1" name="Google Shape;2221;p12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2" name="Google Shape;2222;p12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3" name="Google Shape;2223;p12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4" name="Google Shape;2224;p12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5" name="Google Shape;2225;p12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6" name="Google Shape;2226;p12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7" name="Google Shape;2227;p12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8" name="Google Shape;2228;p12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29" name="Google Shape;2229;p12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0" name="Google Shape;2230;p12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1" name="Google Shape;2231;p12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2" name="Google Shape;2232;p12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3" name="Google Shape;2233;p12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4" name="Google Shape;2234;p12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5" name="Google Shape;2235;p12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6" name="Google Shape;2236;p12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7" name="Google Shape;2237;p12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8" name="Google Shape;2238;p12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39" name="Google Shape;2239;p12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0" name="Google Shape;2240;p12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1" name="Google Shape;2241;p12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2" name="Google Shape;2242;p12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3" name="Google Shape;2243;p12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4" name="Google Shape;2244;p12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5" name="Google Shape;2245;p12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6" name="Google Shape;2246;p12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7" name="Google Shape;2247;p12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8" name="Google Shape;2248;p12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49" name="Google Shape;2249;p12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0" name="Google Shape;2250;p12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1" name="Google Shape;2251;p12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2" name="Google Shape;2252;p12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3" name="Google Shape;2253;p12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4" name="Google Shape;2254;p12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5" name="Google Shape;2255;p12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6" name="Google Shape;2256;p12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7" name="Google Shape;2257;p12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8" name="Google Shape;2258;p12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59" name="Google Shape;2259;p12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0" name="Google Shape;2260;p12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1" name="Google Shape;2261;p12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2" name="Google Shape;2262;p12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3" name="Google Shape;2263;p12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4" name="Google Shape;2264;p12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5" name="Google Shape;2265;p12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6" name="Google Shape;2266;p12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7" name="Google Shape;2267;p12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8" name="Google Shape;2268;p12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69" name="Google Shape;2269;p12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0" name="Google Shape;2270;p12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1" name="Google Shape;2271;p12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2" name="Google Shape;2272;p12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3" name="Google Shape;2273;p12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4" name="Google Shape;2274;p12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5" name="Google Shape;2275;p12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6" name="Google Shape;2276;p12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7" name="Google Shape;2277;p12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8" name="Google Shape;2278;p12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79" name="Google Shape;2279;p12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0" name="Google Shape;2280;p12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1" name="Google Shape;2281;p12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2" name="Google Shape;2282;p12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3" name="Google Shape;2283;p12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4" name="Google Shape;2284;p12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5" name="Google Shape;2285;p12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6" name="Google Shape;2286;p12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7" name="Google Shape;2287;p12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8" name="Google Shape;2288;p12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89" name="Google Shape;2289;p12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0" name="Google Shape;2290;p12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1" name="Google Shape;2291;p12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2" name="Google Shape;2292;p12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3" name="Google Shape;2293;p12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4" name="Google Shape;2294;p12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5" name="Google Shape;2295;p12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6" name="Google Shape;2296;p12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7" name="Google Shape;2297;p12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8" name="Google Shape;2298;p12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299" name="Google Shape;2299;p12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0" name="Google Shape;2300;p12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1" name="Google Shape;2301;p12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2" name="Google Shape;2302;p12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3" name="Google Shape;2303;p12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4" name="Google Shape;2304;p12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5" name="Google Shape;2305;p12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6" name="Google Shape;2306;p12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7" name="Google Shape;2307;p12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8" name="Google Shape;2308;p12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09" name="Google Shape;2309;p12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0" name="Google Shape;2310;p12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1" name="Google Shape;2311;p12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2" name="Google Shape;2312;p12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3" name="Google Shape;2313;p12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4" name="Google Shape;2314;p12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5" name="Google Shape;2315;p12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6" name="Google Shape;2316;p12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7" name="Google Shape;2317;p12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8" name="Google Shape;2318;p12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19" name="Google Shape;2319;p12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0" name="Google Shape;2320;p12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1" name="Google Shape;2321;p12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2" name="Google Shape;2322;p12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3" name="Google Shape;2323;p12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4" name="Google Shape;2324;p12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5" name="Google Shape;2325;p12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6" name="Google Shape;2326;p12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7" name="Google Shape;2327;p12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8" name="Google Shape;2328;p12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29" name="Google Shape;2329;p12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0" name="Google Shape;2330;p12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1" name="Google Shape;2331;p12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2" name="Google Shape;2332;p12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3" name="Google Shape;2333;p12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4" name="Google Shape;2334;p12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5" name="Google Shape;2335;p12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6" name="Google Shape;2336;p12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7" name="Google Shape;2337;p12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8" name="Google Shape;2338;p12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39" name="Google Shape;2339;p12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0" name="Google Shape;2340;p12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1" name="Google Shape;2341;p12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2" name="Google Shape;2342;p12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3" name="Google Shape;2343;p12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4" name="Google Shape;2344;p12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5" name="Google Shape;2345;p12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6" name="Google Shape;2346;p12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7" name="Google Shape;2347;p12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8" name="Google Shape;2348;p12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49" name="Google Shape;2349;p12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0" name="Google Shape;2350;p12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1" name="Google Shape;2351;p12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2" name="Google Shape;2352;p12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3" name="Google Shape;2353;p12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4" name="Google Shape;2354;p12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5" name="Google Shape;2355;p12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6" name="Google Shape;2356;p12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7" name="Google Shape;2357;p12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358" name="Google Shape;2358;p12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2359" name="Google Shape;2359;p12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2360" name="Google Shape;2360;p12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1" name="Google Shape;2361;p12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2" name="Google Shape;2362;p12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3" name="Google Shape;2363;p12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4" name="Google Shape;2364;p12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5" name="Google Shape;2365;p12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6" name="Google Shape;2366;p12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7" name="Google Shape;2367;p12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8" name="Google Shape;2368;p12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69" name="Google Shape;2369;p12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0" name="Google Shape;2370;p12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1" name="Google Shape;2371;p12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2" name="Google Shape;2372;p12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3" name="Google Shape;2373;p12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4" name="Google Shape;2374;p12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5" name="Google Shape;2375;p12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6" name="Google Shape;2376;p12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7" name="Google Shape;2377;p12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8" name="Google Shape;2378;p12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79" name="Google Shape;2379;p12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0" name="Google Shape;2380;p12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1" name="Google Shape;2381;p12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2" name="Google Shape;2382;p12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3" name="Google Shape;2383;p12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4" name="Google Shape;2384;p12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5" name="Google Shape;2385;p12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6" name="Google Shape;2386;p12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7" name="Google Shape;2387;p12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8" name="Google Shape;2388;p12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89" name="Google Shape;2389;p12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0" name="Google Shape;2390;p12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1" name="Google Shape;2391;p12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2" name="Google Shape;2392;p12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3" name="Google Shape;2393;p12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4" name="Google Shape;2394;p12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5" name="Google Shape;2395;p12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6" name="Google Shape;2396;p12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7" name="Google Shape;2397;p12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8" name="Google Shape;2398;p12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399" name="Google Shape;2399;p12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0" name="Google Shape;2400;p12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1" name="Google Shape;2401;p12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2" name="Google Shape;2402;p12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3" name="Google Shape;2403;p12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4" name="Google Shape;2404;p12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5" name="Google Shape;2405;p12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6" name="Google Shape;2406;p12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07" name="Google Shape;2407;p12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2408" name="Google Shape;2408;p12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09" name="Google Shape;2409;p12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0" name="Google Shape;2410;p12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1" name="Google Shape;2411;p12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2" name="Google Shape;2412;p12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3" name="Google Shape;2413;p12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4" name="Google Shape;2414;p12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5" name="Google Shape;2415;p12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6" name="Google Shape;2416;p12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7" name="Google Shape;2417;p12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8" name="Google Shape;2418;p12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19" name="Google Shape;2419;p12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0" name="Google Shape;2420;p12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1" name="Google Shape;2421;p12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2" name="Google Shape;2422;p12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3" name="Google Shape;2423;p12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4" name="Google Shape;2424;p12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5" name="Google Shape;2425;p12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6" name="Google Shape;2426;p12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7" name="Google Shape;2427;p12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8" name="Google Shape;2428;p12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29" name="Google Shape;2429;p12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0" name="Google Shape;2430;p12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1" name="Google Shape;2431;p12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2" name="Google Shape;2432;p12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3" name="Google Shape;2433;p12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4" name="Google Shape;2434;p12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5" name="Google Shape;2435;p12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6" name="Google Shape;2436;p12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7" name="Google Shape;2437;p12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8" name="Google Shape;2438;p12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39" name="Google Shape;2439;p12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0" name="Google Shape;2440;p12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1" name="Google Shape;2441;p12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2" name="Google Shape;2442;p12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3" name="Google Shape;2443;p12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4" name="Google Shape;2444;p12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5" name="Google Shape;2445;p12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6" name="Google Shape;2446;p12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7" name="Google Shape;2447;p12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8" name="Google Shape;2448;p12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49" name="Google Shape;2449;p12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0" name="Google Shape;2450;p12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1" name="Google Shape;2451;p12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2" name="Google Shape;2452;p12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3" name="Google Shape;2453;p12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4" name="Google Shape;2454;p12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5" name="Google Shape;2455;p12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6" name="Google Shape;2456;p12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7" name="Google Shape;2457;p12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8" name="Google Shape;2458;p12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59" name="Google Shape;2459;p12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0" name="Google Shape;2460;p12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1" name="Google Shape;2461;p12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2" name="Google Shape;2462;p12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3" name="Google Shape;2463;p12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4" name="Google Shape;2464;p12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5" name="Google Shape;2465;p12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6" name="Google Shape;2466;p12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7" name="Google Shape;2467;p12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8" name="Google Shape;2468;p12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69" name="Google Shape;2469;p12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0" name="Google Shape;2470;p12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1" name="Google Shape;2471;p12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2" name="Google Shape;2472;p12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3" name="Google Shape;2473;p12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4" name="Google Shape;2474;p12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5" name="Google Shape;2475;p12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6" name="Google Shape;2476;p12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7" name="Google Shape;2477;p12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8" name="Google Shape;2478;p12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79" name="Google Shape;2479;p12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0" name="Google Shape;2480;p12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1" name="Google Shape;2481;p12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2" name="Google Shape;2482;p12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3" name="Google Shape;2483;p12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4" name="Google Shape;2484;p12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5" name="Google Shape;2485;p12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6" name="Google Shape;2486;p12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7" name="Google Shape;2487;p12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8" name="Google Shape;2488;p12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89" name="Google Shape;2489;p12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490" name="Google Shape;2490;p12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2491" name="Google Shape;2491;p12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23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2492" name="Google Shape;2492;p12"/>
              <p:cNvCxnSpPr/>
              <p:nvPr/>
            </p:nvCxnSpPr>
            <p:spPr>
              <a:xfrm flipH="1">
                <a:off x="6023750" y="4446625"/>
                <a:ext cx="1088400" cy="3498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493" name="Google Shape;2493;p12"/>
              <p:cNvCxnSpPr/>
              <p:nvPr/>
            </p:nvCxnSpPr>
            <p:spPr>
              <a:xfrm flipH="1">
                <a:off x="5263100" y="4184200"/>
                <a:ext cx="1909800" cy="2793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2494" name="Google Shape;2494;p12"/>
              <p:cNvGrpSpPr/>
              <p:nvPr/>
            </p:nvGrpSpPr>
            <p:grpSpPr>
              <a:xfrm>
                <a:off x="4973830" y="4085661"/>
                <a:ext cx="556540" cy="452876"/>
                <a:chOff x="1997984" y="185639"/>
                <a:chExt cx="978619" cy="796335"/>
              </a:xfrm>
            </p:grpSpPr>
            <p:grpSp>
              <p:nvGrpSpPr>
                <p:cNvPr id="2495" name="Google Shape;2495;p12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2496" name="Google Shape;2496;p12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2497" name="Google Shape;2497;p12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2498" name="Google Shape;2498;p12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499" name="Google Shape;2499;p12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0" name="Google Shape;2500;p12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1" name="Google Shape;2501;p12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2" name="Google Shape;2502;p12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3" name="Google Shape;2503;p12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4" name="Google Shape;2504;p12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2505" name="Google Shape;2505;p12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2506" name="Google Shape;2506;p12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7" name="Google Shape;2507;p12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8" name="Google Shape;2508;p12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09" name="Google Shape;2509;p12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10" name="Google Shape;2510;p12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511" name="Google Shape;2511;p12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2512" name="Google Shape;2512;p12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2513" name="Google Shape;2513;p12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14" name="Google Shape;2514;p12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15" name="Google Shape;2515;p12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16" name="Google Shape;2516;p12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17" name="Google Shape;2517;p12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18" name="Google Shape;2518;p12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19" name="Google Shape;2519;p12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0" name="Google Shape;2520;p12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1" name="Google Shape;2521;p12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2" name="Google Shape;2522;p12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3" name="Google Shape;2523;p12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4" name="Google Shape;2524;p12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5" name="Google Shape;2525;p12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6" name="Google Shape;2526;p12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7" name="Google Shape;2527;p12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8" name="Google Shape;2528;p12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29" name="Google Shape;2529;p12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0" name="Google Shape;2530;p12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1" name="Google Shape;2531;p12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2" name="Google Shape;2532;p12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3" name="Google Shape;2533;p12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4" name="Google Shape;2534;p12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5" name="Google Shape;2535;p12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6" name="Google Shape;2536;p12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7" name="Google Shape;2537;p12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8" name="Google Shape;2538;p12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39" name="Google Shape;2539;p12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0" name="Google Shape;2540;p12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1" name="Google Shape;2541;p12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2" name="Google Shape;2542;p12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3" name="Google Shape;2543;p12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4" name="Google Shape;2544;p12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5" name="Google Shape;2545;p12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6" name="Google Shape;2546;p12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7" name="Google Shape;2547;p12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8" name="Google Shape;2548;p12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49" name="Google Shape;2549;p12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0" name="Google Shape;2550;p12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1" name="Google Shape;2551;p12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2" name="Google Shape;2552;p12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3" name="Google Shape;2553;p12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4" name="Google Shape;2554;p12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5" name="Google Shape;2555;p12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6" name="Google Shape;2556;p12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7" name="Google Shape;2557;p12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8" name="Google Shape;2558;p12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59" name="Google Shape;2559;p12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0" name="Google Shape;2560;p12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1" name="Google Shape;2561;p12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2" name="Google Shape;2562;p12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3" name="Google Shape;2563;p12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4" name="Google Shape;2564;p12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5" name="Google Shape;2565;p12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6" name="Google Shape;2566;p12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7" name="Google Shape;2567;p12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8" name="Google Shape;2568;p12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69" name="Google Shape;2569;p12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0" name="Google Shape;2570;p12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1" name="Google Shape;2571;p12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2" name="Google Shape;2572;p12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3" name="Google Shape;2573;p12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4" name="Google Shape;2574;p12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5" name="Google Shape;2575;p12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6" name="Google Shape;2576;p12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7" name="Google Shape;2577;p12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8" name="Google Shape;2578;p12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79" name="Google Shape;2579;p12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0" name="Google Shape;2580;p12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1" name="Google Shape;2581;p12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2" name="Google Shape;2582;p12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3" name="Google Shape;2583;p12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4" name="Google Shape;2584;p12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5" name="Google Shape;2585;p12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6" name="Google Shape;2586;p12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7" name="Google Shape;2587;p12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8" name="Google Shape;2588;p12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89" name="Google Shape;2589;p12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0" name="Google Shape;2590;p12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1" name="Google Shape;2591;p12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2" name="Google Shape;2592;p12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3" name="Google Shape;2593;p12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4" name="Google Shape;2594;p12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5" name="Google Shape;2595;p12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6" name="Google Shape;2596;p12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7" name="Google Shape;2597;p12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8" name="Google Shape;2598;p12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599" name="Google Shape;2599;p12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0" name="Google Shape;2600;p12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1" name="Google Shape;2601;p12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2" name="Google Shape;2602;p12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3" name="Google Shape;2603;p12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4" name="Google Shape;2604;p12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5" name="Google Shape;2605;p12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6" name="Google Shape;2606;p12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7" name="Google Shape;2607;p12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8" name="Google Shape;2608;p12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09" name="Google Shape;2609;p12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0" name="Google Shape;2610;p12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1" name="Google Shape;2611;p12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2" name="Google Shape;2612;p12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3" name="Google Shape;2613;p12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4" name="Google Shape;2614;p12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5" name="Google Shape;2615;p12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6" name="Google Shape;2616;p12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7" name="Google Shape;2617;p12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8" name="Google Shape;2618;p12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19" name="Google Shape;2619;p12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0" name="Google Shape;2620;p12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1" name="Google Shape;2621;p12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2" name="Google Shape;2622;p12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3" name="Google Shape;2623;p12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4" name="Google Shape;2624;p12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5" name="Google Shape;2625;p12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6" name="Google Shape;2626;p12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7" name="Google Shape;2627;p12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8" name="Google Shape;2628;p12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29" name="Google Shape;2629;p12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0" name="Google Shape;2630;p12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1" name="Google Shape;2631;p12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2" name="Google Shape;2632;p12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3" name="Google Shape;2633;p12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4" name="Google Shape;2634;p12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5" name="Google Shape;2635;p12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6" name="Google Shape;2636;p12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7" name="Google Shape;2637;p12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8" name="Google Shape;2638;p12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39" name="Google Shape;2639;p12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0" name="Google Shape;2640;p12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1" name="Google Shape;2641;p12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2" name="Google Shape;2642;p12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3" name="Google Shape;2643;p12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4" name="Google Shape;2644;p12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5" name="Google Shape;2645;p12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6" name="Google Shape;2646;p12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7" name="Google Shape;2647;p12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8" name="Google Shape;2648;p12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49" name="Google Shape;2649;p12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0" name="Google Shape;2650;p12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1" name="Google Shape;2651;p12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2" name="Google Shape;2652;p12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3" name="Google Shape;2653;p12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4" name="Google Shape;2654;p12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5" name="Google Shape;2655;p12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6" name="Google Shape;2656;p12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7" name="Google Shape;2657;p12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8" name="Google Shape;2658;p12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59" name="Google Shape;2659;p12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0" name="Google Shape;2660;p12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1" name="Google Shape;2661;p12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2" name="Google Shape;2662;p12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3" name="Google Shape;2663;p12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4" name="Google Shape;2664;p12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5" name="Google Shape;2665;p12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6" name="Google Shape;2666;p12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7" name="Google Shape;2667;p12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8" name="Google Shape;2668;p12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669" name="Google Shape;2669;p12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2670" name="Google Shape;2670;p12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2671" name="Google Shape;2671;p12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2" name="Google Shape;2672;p12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3" name="Google Shape;2673;p12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4" name="Google Shape;2674;p12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5" name="Google Shape;2675;p12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6" name="Google Shape;2676;p12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7" name="Google Shape;2677;p12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8" name="Google Shape;2678;p12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79" name="Google Shape;2679;p12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0" name="Google Shape;2680;p12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1" name="Google Shape;2681;p12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2" name="Google Shape;2682;p12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3" name="Google Shape;2683;p12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4" name="Google Shape;2684;p12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5" name="Google Shape;2685;p12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6" name="Google Shape;2686;p12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7" name="Google Shape;2687;p12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8" name="Google Shape;2688;p12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89" name="Google Shape;2689;p12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0" name="Google Shape;2690;p12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1" name="Google Shape;2691;p12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2" name="Google Shape;2692;p12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3" name="Google Shape;2693;p12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4" name="Google Shape;2694;p12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5" name="Google Shape;2695;p12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6" name="Google Shape;2696;p12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7" name="Google Shape;2697;p12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8" name="Google Shape;2698;p12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699" name="Google Shape;2699;p12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0" name="Google Shape;2700;p12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1" name="Google Shape;2701;p12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2" name="Google Shape;2702;p12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3" name="Google Shape;2703;p12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4" name="Google Shape;2704;p12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5" name="Google Shape;2705;p12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6" name="Google Shape;2706;p12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7" name="Google Shape;2707;p12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8" name="Google Shape;2708;p12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09" name="Google Shape;2709;p12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0" name="Google Shape;2710;p12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1" name="Google Shape;2711;p12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2" name="Google Shape;2712;p12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3" name="Google Shape;2713;p12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4" name="Google Shape;2714;p12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5" name="Google Shape;2715;p12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6" name="Google Shape;2716;p12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7" name="Google Shape;2717;p12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718" name="Google Shape;2718;p12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2719" name="Google Shape;2719;p12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0" name="Google Shape;2720;p12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1" name="Google Shape;2721;p12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2" name="Google Shape;2722;p12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3" name="Google Shape;2723;p12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4" name="Google Shape;2724;p12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5" name="Google Shape;2725;p12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6" name="Google Shape;2726;p12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7" name="Google Shape;2727;p12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8" name="Google Shape;2728;p12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29" name="Google Shape;2729;p12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0" name="Google Shape;2730;p12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1" name="Google Shape;2731;p12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2" name="Google Shape;2732;p12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3" name="Google Shape;2733;p12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4" name="Google Shape;2734;p12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5" name="Google Shape;2735;p12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6" name="Google Shape;2736;p12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7" name="Google Shape;2737;p12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8" name="Google Shape;2738;p12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39" name="Google Shape;2739;p12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0" name="Google Shape;2740;p12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1" name="Google Shape;2741;p12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2" name="Google Shape;2742;p12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3" name="Google Shape;2743;p12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4" name="Google Shape;2744;p12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5" name="Google Shape;2745;p12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6" name="Google Shape;2746;p12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7" name="Google Shape;2747;p12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8" name="Google Shape;2748;p12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49" name="Google Shape;2749;p12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0" name="Google Shape;2750;p12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1" name="Google Shape;2751;p12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2" name="Google Shape;2752;p12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3" name="Google Shape;2753;p12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4" name="Google Shape;2754;p12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5" name="Google Shape;2755;p12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6" name="Google Shape;2756;p12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7" name="Google Shape;2757;p12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8" name="Google Shape;2758;p12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59" name="Google Shape;2759;p12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0" name="Google Shape;2760;p12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1" name="Google Shape;2761;p12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2" name="Google Shape;2762;p12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3" name="Google Shape;2763;p12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4" name="Google Shape;2764;p12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5" name="Google Shape;2765;p12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6" name="Google Shape;2766;p12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7" name="Google Shape;2767;p12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8" name="Google Shape;2768;p12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69" name="Google Shape;2769;p12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0" name="Google Shape;2770;p12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1" name="Google Shape;2771;p12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2" name="Google Shape;2772;p12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3" name="Google Shape;2773;p12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4" name="Google Shape;2774;p12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5" name="Google Shape;2775;p12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6" name="Google Shape;2776;p12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7" name="Google Shape;2777;p12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8" name="Google Shape;2778;p12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79" name="Google Shape;2779;p12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0" name="Google Shape;2780;p12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1" name="Google Shape;2781;p12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2" name="Google Shape;2782;p12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3" name="Google Shape;2783;p12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4" name="Google Shape;2784;p12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5" name="Google Shape;2785;p12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6" name="Google Shape;2786;p12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7" name="Google Shape;2787;p12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8" name="Google Shape;2788;p12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89" name="Google Shape;2789;p12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0" name="Google Shape;2790;p12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1" name="Google Shape;2791;p12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2" name="Google Shape;2792;p12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3" name="Google Shape;2793;p12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4" name="Google Shape;2794;p12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5" name="Google Shape;2795;p12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6" name="Google Shape;2796;p12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7" name="Google Shape;2797;p12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8" name="Google Shape;2798;p12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799" name="Google Shape;2799;p12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00" name="Google Shape;2800;p12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01" name="Google Shape;2801;p12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2802" name="Google Shape;2802;p12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23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2803" name="Google Shape;2803;p12"/>
              <p:cNvCxnSpPr/>
              <p:nvPr/>
            </p:nvCxnSpPr>
            <p:spPr>
              <a:xfrm flipH="1">
                <a:off x="4497750" y="4123450"/>
                <a:ext cx="3427200" cy="7482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804" name="Google Shape;2804;p12"/>
              <p:cNvCxnSpPr/>
              <p:nvPr/>
            </p:nvCxnSpPr>
            <p:spPr>
              <a:xfrm rot="10800000" flipH="1">
                <a:off x="3654500" y="3912125"/>
                <a:ext cx="4320300" cy="6900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2805" name="Google Shape;2805;p12"/>
              <p:cNvGrpSpPr/>
              <p:nvPr/>
            </p:nvGrpSpPr>
            <p:grpSpPr>
              <a:xfrm>
                <a:off x="5632950" y="4301502"/>
                <a:ext cx="743457" cy="604976"/>
                <a:chOff x="1997984" y="185639"/>
                <a:chExt cx="978619" cy="796335"/>
              </a:xfrm>
            </p:grpSpPr>
            <p:grpSp>
              <p:nvGrpSpPr>
                <p:cNvPr id="2806" name="Google Shape;2806;p12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2807" name="Google Shape;2807;p12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2808" name="Google Shape;2808;p12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2809" name="Google Shape;2809;p12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0" name="Google Shape;2810;p12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1" name="Google Shape;2811;p12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2" name="Google Shape;2812;p12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3" name="Google Shape;2813;p12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4" name="Google Shape;2814;p12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5" name="Google Shape;2815;p12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2816" name="Google Shape;2816;p12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2817" name="Google Shape;2817;p12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8" name="Google Shape;2818;p12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19" name="Google Shape;2819;p12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20" name="Google Shape;2820;p12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21" name="Google Shape;2821;p12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822" name="Google Shape;2822;p12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2823" name="Google Shape;2823;p12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2824" name="Google Shape;2824;p12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25" name="Google Shape;2825;p12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26" name="Google Shape;2826;p12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27" name="Google Shape;2827;p12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28" name="Google Shape;2828;p12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29" name="Google Shape;2829;p12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0" name="Google Shape;2830;p12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1" name="Google Shape;2831;p12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2" name="Google Shape;2832;p12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3" name="Google Shape;2833;p12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4" name="Google Shape;2834;p12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5" name="Google Shape;2835;p12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6" name="Google Shape;2836;p12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7" name="Google Shape;2837;p12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8" name="Google Shape;2838;p12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39" name="Google Shape;2839;p12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0" name="Google Shape;2840;p12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1" name="Google Shape;2841;p12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2" name="Google Shape;2842;p12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3" name="Google Shape;2843;p12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4" name="Google Shape;2844;p12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5" name="Google Shape;2845;p12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6" name="Google Shape;2846;p12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7" name="Google Shape;2847;p12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8" name="Google Shape;2848;p12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49" name="Google Shape;2849;p12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0" name="Google Shape;2850;p12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1" name="Google Shape;2851;p12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2" name="Google Shape;2852;p12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3" name="Google Shape;2853;p12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4" name="Google Shape;2854;p12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5" name="Google Shape;2855;p12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6" name="Google Shape;2856;p12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7" name="Google Shape;2857;p12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8" name="Google Shape;2858;p12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59" name="Google Shape;2859;p12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0" name="Google Shape;2860;p12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1" name="Google Shape;2861;p12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2" name="Google Shape;2862;p12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3" name="Google Shape;2863;p12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4" name="Google Shape;2864;p12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5" name="Google Shape;2865;p12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6" name="Google Shape;2866;p12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7" name="Google Shape;2867;p12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8" name="Google Shape;2868;p12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69" name="Google Shape;2869;p12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0" name="Google Shape;2870;p12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1" name="Google Shape;2871;p12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2" name="Google Shape;2872;p12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3" name="Google Shape;2873;p12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4" name="Google Shape;2874;p12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5" name="Google Shape;2875;p12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6" name="Google Shape;2876;p12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7" name="Google Shape;2877;p12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8" name="Google Shape;2878;p12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79" name="Google Shape;2879;p12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0" name="Google Shape;2880;p12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1" name="Google Shape;2881;p12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2" name="Google Shape;2882;p12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3" name="Google Shape;2883;p12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4" name="Google Shape;2884;p12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5" name="Google Shape;2885;p12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6" name="Google Shape;2886;p12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7" name="Google Shape;2887;p12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8" name="Google Shape;2888;p12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89" name="Google Shape;2889;p12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0" name="Google Shape;2890;p12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1" name="Google Shape;2891;p12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2" name="Google Shape;2892;p12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3" name="Google Shape;2893;p12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4" name="Google Shape;2894;p12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5" name="Google Shape;2895;p12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6" name="Google Shape;2896;p12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7" name="Google Shape;2897;p12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8" name="Google Shape;2898;p12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899" name="Google Shape;2899;p12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0" name="Google Shape;2900;p12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1" name="Google Shape;2901;p12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2" name="Google Shape;2902;p12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3" name="Google Shape;2903;p12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4" name="Google Shape;2904;p12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5" name="Google Shape;2905;p12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6" name="Google Shape;2906;p12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7" name="Google Shape;2907;p12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8" name="Google Shape;2908;p12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09" name="Google Shape;2909;p12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0" name="Google Shape;2910;p12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1" name="Google Shape;2911;p12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2" name="Google Shape;2912;p12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3" name="Google Shape;2913;p12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4" name="Google Shape;2914;p12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5" name="Google Shape;2915;p12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6" name="Google Shape;2916;p12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7" name="Google Shape;2917;p12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8" name="Google Shape;2918;p12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19" name="Google Shape;2919;p12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0" name="Google Shape;2920;p12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1" name="Google Shape;2921;p12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2" name="Google Shape;2922;p12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3" name="Google Shape;2923;p12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4" name="Google Shape;2924;p12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5" name="Google Shape;2925;p12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6" name="Google Shape;2926;p12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7" name="Google Shape;2927;p12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8" name="Google Shape;2928;p12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29" name="Google Shape;2929;p12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0" name="Google Shape;2930;p12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1" name="Google Shape;2931;p12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2" name="Google Shape;2932;p12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3" name="Google Shape;2933;p12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4" name="Google Shape;2934;p12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5" name="Google Shape;2935;p12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6" name="Google Shape;2936;p12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7" name="Google Shape;2937;p12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8" name="Google Shape;2938;p12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39" name="Google Shape;2939;p12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0" name="Google Shape;2940;p12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1" name="Google Shape;2941;p12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2" name="Google Shape;2942;p12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3" name="Google Shape;2943;p12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4" name="Google Shape;2944;p12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5" name="Google Shape;2945;p12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6" name="Google Shape;2946;p12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7" name="Google Shape;2947;p12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8" name="Google Shape;2948;p12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49" name="Google Shape;2949;p12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0" name="Google Shape;2950;p12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1" name="Google Shape;2951;p12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2" name="Google Shape;2952;p12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3" name="Google Shape;2953;p12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4" name="Google Shape;2954;p12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5" name="Google Shape;2955;p12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6" name="Google Shape;2956;p12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7" name="Google Shape;2957;p12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8" name="Google Shape;2958;p12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59" name="Google Shape;2959;p12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0" name="Google Shape;2960;p12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1" name="Google Shape;2961;p12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2" name="Google Shape;2962;p12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3" name="Google Shape;2963;p12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4" name="Google Shape;2964;p12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5" name="Google Shape;2965;p12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6" name="Google Shape;2966;p12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7" name="Google Shape;2967;p12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8" name="Google Shape;2968;p12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69" name="Google Shape;2969;p12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0" name="Google Shape;2970;p12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1" name="Google Shape;2971;p12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2" name="Google Shape;2972;p12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3" name="Google Shape;2973;p12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4" name="Google Shape;2974;p12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5" name="Google Shape;2975;p12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6" name="Google Shape;2976;p12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7" name="Google Shape;2977;p12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8" name="Google Shape;2978;p12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79" name="Google Shape;2979;p12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2980" name="Google Shape;2980;p12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2981" name="Google Shape;2981;p12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2982" name="Google Shape;2982;p12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3" name="Google Shape;2983;p12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4" name="Google Shape;2984;p12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5" name="Google Shape;2985;p12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6" name="Google Shape;2986;p12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7" name="Google Shape;2987;p12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8" name="Google Shape;2988;p12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89" name="Google Shape;2989;p12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0" name="Google Shape;2990;p12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1" name="Google Shape;2991;p12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2" name="Google Shape;2992;p12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3" name="Google Shape;2993;p12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4" name="Google Shape;2994;p12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5" name="Google Shape;2995;p12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6" name="Google Shape;2996;p12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7" name="Google Shape;2997;p12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8" name="Google Shape;2998;p12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999" name="Google Shape;2999;p12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0" name="Google Shape;3000;p12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1" name="Google Shape;3001;p12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2" name="Google Shape;3002;p12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3" name="Google Shape;3003;p12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4" name="Google Shape;3004;p12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5" name="Google Shape;3005;p12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6" name="Google Shape;3006;p12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7" name="Google Shape;3007;p12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8" name="Google Shape;3008;p12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09" name="Google Shape;3009;p12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0" name="Google Shape;3010;p12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1" name="Google Shape;3011;p12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2" name="Google Shape;3012;p12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3" name="Google Shape;3013;p12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4" name="Google Shape;3014;p12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5" name="Google Shape;3015;p12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6" name="Google Shape;3016;p12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7" name="Google Shape;3017;p12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8" name="Google Shape;3018;p12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19" name="Google Shape;3019;p12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0" name="Google Shape;3020;p12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1" name="Google Shape;3021;p12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2" name="Google Shape;3022;p12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3" name="Google Shape;3023;p12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4" name="Google Shape;3024;p12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5" name="Google Shape;3025;p12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6" name="Google Shape;3026;p12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7" name="Google Shape;3027;p12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8" name="Google Shape;3028;p12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029" name="Google Shape;3029;p12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3030" name="Google Shape;3030;p12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1" name="Google Shape;3031;p12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2" name="Google Shape;3032;p12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3" name="Google Shape;3033;p12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4" name="Google Shape;3034;p12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5" name="Google Shape;3035;p12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6" name="Google Shape;3036;p12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7" name="Google Shape;3037;p12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8" name="Google Shape;3038;p12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39" name="Google Shape;3039;p12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0" name="Google Shape;3040;p12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1" name="Google Shape;3041;p12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2" name="Google Shape;3042;p12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3" name="Google Shape;3043;p12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4" name="Google Shape;3044;p12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5" name="Google Shape;3045;p12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6" name="Google Shape;3046;p12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7" name="Google Shape;3047;p12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8" name="Google Shape;3048;p12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9" name="Google Shape;3049;p12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0" name="Google Shape;3050;p12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1" name="Google Shape;3051;p12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2" name="Google Shape;3052;p12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3" name="Google Shape;3053;p12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4" name="Google Shape;3054;p12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5" name="Google Shape;3055;p12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6" name="Google Shape;3056;p12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7" name="Google Shape;3057;p12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8" name="Google Shape;3058;p12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59" name="Google Shape;3059;p12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0" name="Google Shape;3060;p12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1" name="Google Shape;3061;p12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2" name="Google Shape;3062;p12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3" name="Google Shape;3063;p12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4" name="Google Shape;3064;p12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5" name="Google Shape;3065;p12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6" name="Google Shape;3066;p12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7" name="Google Shape;3067;p12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8" name="Google Shape;3068;p12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9" name="Google Shape;3069;p12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0" name="Google Shape;3070;p12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1" name="Google Shape;3071;p12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2" name="Google Shape;3072;p12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3" name="Google Shape;3073;p12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4" name="Google Shape;3074;p12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5" name="Google Shape;3075;p12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6" name="Google Shape;3076;p12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7" name="Google Shape;3077;p12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8" name="Google Shape;3078;p12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79" name="Google Shape;3079;p12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0" name="Google Shape;3080;p12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1" name="Google Shape;3081;p12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2" name="Google Shape;3082;p12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3" name="Google Shape;3083;p12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4" name="Google Shape;3084;p12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5" name="Google Shape;3085;p12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6" name="Google Shape;3086;p12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7" name="Google Shape;3087;p12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8" name="Google Shape;3088;p12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89" name="Google Shape;3089;p12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0" name="Google Shape;3090;p12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1" name="Google Shape;3091;p12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2" name="Google Shape;3092;p12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3" name="Google Shape;3093;p12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4" name="Google Shape;3094;p12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5" name="Google Shape;3095;p12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6" name="Google Shape;3096;p12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7" name="Google Shape;3097;p12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8" name="Google Shape;3098;p12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99" name="Google Shape;3099;p12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0" name="Google Shape;3100;p12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1" name="Google Shape;3101;p12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2" name="Google Shape;3102;p12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3" name="Google Shape;3103;p12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4" name="Google Shape;3104;p12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5" name="Google Shape;3105;p12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6" name="Google Shape;3106;p12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7" name="Google Shape;3107;p12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8" name="Google Shape;3108;p12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09" name="Google Shape;3109;p12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10" name="Google Shape;3110;p12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11" name="Google Shape;3111;p12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12" name="Google Shape;3112;p12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113" name="Google Shape;3113;p12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23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14" name="Google Shape;3114;p12"/>
              <p:cNvGrpSpPr/>
              <p:nvPr/>
            </p:nvGrpSpPr>
            <p:grpSpPr>
              <a:xfrm>
                <a:off x="7033001" y="3626706"/>
                <a:ext cx="1334732" cy="1370785"/>
                <a:chOff x="7033001" y="3626706"/>
                <a:chExt cx="1334732" cy="1370785"/>
              </a:xfrm>
            </p:grpSpPr>
            <p:grpSp>
              <p:nvGrpSpPr>
                <p:cNvPr id="3115" name="Google Shape;3115;p12"/>
                <p:cNvGrpSpPr/>
                <p:nvPr/>
              </p:nvGrpSpPr>
              <p:grpSpPr>
                <a:xfrm>
                  <a:off x="7126750" y="3887850"/>
                  <a:ext cx="1188275" cy="532050"/>
                  <a:chOff x="7126750" y="3887850"/>
                  <a:chExt cx="1188275" cy="532050"/>
                </a:xfrm>
              </p:grpSpPr>
              <p:cxnSp>
                <p:nvCxnSpPr>
                  <p:cNvPr id="3116" name="Google Shape;3116;p12"/>
                  <p:cNvCxnSpPr/>
                  <p:nvPr/>
                </p:nvCxnSpPr>
                <p:spPr>
                  <a:xfrm rot="10800000" flipH="1">
                    <a:off x="7177775" y="3887850"/>
                    <a:ext cx="792000" cy="2769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3117" name="Google Shape;3117;p12"/>
                  <p:cNvCxnSpPr/>
                  <p:nvPr/>
                </p:nvCxnSpPr>
                <p:spPr>
                  <a:xfrm rot="10800000" flipH="1">
                    <a:off x="7505800" y="3904800"/>
                    <a:ext cx="760500" cy="2670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3118" name="Google Shape;3118;p12"/>
                  <p:cNvCxnSpPr/>
                  <p:nvPr/>
                </p:nvCxnSpPr>
                <p:spPr>
                  <a:xfrm rot="10800000" flipH="1">
                    <a:off x="7564125" y="4111225"/>
                    <a:ext cx="750900" cy="3060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3119" name="Google Shape;3119;p12"/>
                  <p:cNvCxnSpPr/>
                  <p:nvPr/>
                </p:nvCxnSpPr>
                <p:spPr>
                  <a:xfrm rot="10800000" flipH="1">
                    <a:off x="7126750" y="4104000"/>
                    <a:ext cx="797100" cy="31590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</p:grpSp>
            <p:sp>
              <p:nvSpPr>
                <p:cNvPr id="3120" name="Google Shape;3120;p12"/>
                <p:cNvSpPr/>
                <p:nvPr/>
              </p:nvSpPr>
              <p:spPr>
                <a:xfrm>
                  <a:off x="7852934" y="3626706"/>
                  <a:ext cx="514799" cy="955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66" h="19792" extrusionOk="0">
                      <a:moveTo>
                        <a:pt x="5409" y="1478"/>
                      </a:moveTo>
                      <a:lnTo>
                        <a:pt x="6521" y="3032"/>
                      </a:lnTo>
                      <a:lnTo>
                        <a:pt x="4312" y="3032"/>
                      </a:lnTo>
                      <a:lnTo>
                        <a:pt x="5409" y="1478"/>
                      </a:lnTo>
                      <a:close/>
                      <a:moveTo>
                        <a:pt x="6445" y="3383"/>
                      </a:moveTo>
                      <a:lnTo>
                        <a:pt x="5409" y="4388"/>
                      </a:lnTo>
                      <a:lnTo>
                        <a:pt x="4403" y="3383"/>
                      </a:lnTo>
                      <a:close/>
                      <a:moveTo>
                        <a:pt x="3840" y="3505"/>
                      </a:moveTo>
                      <a:lnTo>
                        <a:pt x="3840" y="4678"/>
                      </a:lnTo>
                      <a:lnTo>
                        <a:pt x="2027" y="4678"/>
                      </a:lnTo>
                      <a:lnTo>
                        <a:pt x="3840" y="3505"/>
                      </a:lnTo>
                      <a:close/>
                      <a:moveTo>
                        <a:pt x="4160" y="3626"/>
                      </a:moveTo>
                      <a:lnTo>
                        <a:pt x="5180" y="4632"/>
                      </a:lnTo>
                      <a:lnTo>
                        <a:pt x="5150" y="4678"/>
                      </a:lnTo>
                      <a:lnTo>
                        <a:pt x="4160" y="4678"/>
                      </a:lnTo>
                      <a:lnTo>
                        <a:pt x="4160" y="3626"/>
                      </a:lnTo>
                      <a:close/>
                      <a:moveTo>
                        <a:pt x="6673" y="3626"/>
                      </a:moveTo>
                      <a:lnTo>
                        <a:pt x="6673" y="4678"/>
                      </a:lnTo>
                      <a:lnTo>
                        <a:pt x="5683" y="4678"/>
                      </a:lnTo>
                      <a:lnTo>
                        <a:pt x="5637" y="4632"/>
                      </a:lnTo>
                      <a:lnTo>
                        <a:pt x="6673" y="3626"/>
                      </a:lnTo>
                      <a:close/>
                      <a:moveTo>
                        <a:pt x="7009" y="3550"/>
                      </a:moveTo>
                      <a:lnTo>
                        <a:pt x="8761" y="4678"/>
                      </a:lnTo>
                      <a:lnTo>
                        <a:pt x="7009" y="4678"/>
                      </a:lnTo>
                      <a:lnTo>
                        <a:pt x="7009" y="3550"/>
                      </a:lnTo>
                      <a:close/>
                      <a:moveTo>
                        <a:pt x="4799" y="5013"/>
                      </a:moveTo>
                      <a:lnTo>
                        <a:pt x="4160" y="5668"/>
                      </a:lnTo>
                      <a:lnTo>
                        <a:pt x="4160" y="5013"/>
                      </a:lnTo>
                      <a:close/>
                      <a:moveTo>
                        <a:pt x="6673" y="5013"/>
                      </a:moveTo>
                      <a:lnTo>
                        <a:pt x="6673" y="5668"/>
                      </a:lnTo>
                      <a:lnTo>
                        <a:pt x="6018" y="5013"/>
                      </a:lnTo>
                      <a:close/>
                      <a:moveTo>
                        <a:pt x="5546" y="5013"/>
                      </a:moveTo>
                      <a:lnTo>
                        <a:pt x="6582" y="6049"/>
                      </a:lnTo>
                      <a:lnTo>
                        <a:pt x="5409" y="7207"/>
                      </a:lnTo>
                      <a:lnTo>
                        <a:pt x="4251" y="6049"/>
                      </a:lnTo>
                      <a:lnTo>
                        <a:pt x="5272" y="5013"/>
                      </a:lnTo>
                      <a:close/>
                      <a:moveTo>
                        <a:pt x="4160" y="6430"/>
                      </a:moveTo>
                      <a:lnTo>
                        <a:pt x="5180" y="7435"/>
                      </a:lnTo>
                      <a:lnTo>
                        <a:pt x="4160" y="8441"/>
                      </a:lnTo>
                      <a:lnTo>
                        <a:pt x="4160" y="6430"/>
                      </a:lnTo>
                      <a:close/>
                      <a:moveTo>
                        <a:pt x="6689" y="6430"/>
                      </a:moveTo>
                      <a:lnTo>
                        <a:pt x="6689" y="8456"/>
                      </a:lnTo>
                      <a:lnTo>
                        <a:pt x="5668" y="7435"/>
                      </a:lnTo>
                      <a:lnTo>
                        <a:pt x="6689" y="6430"/>
                      </a:lnTo>
                      <a:close/>
                      <a:moveTo>
                        <a:pt x="3809" y="7283"/>
                      </a:moveTo>
                      <a:lnTo>
                        <a:pt x="3809" y="8685"/>
                      </a:lnTo>
                      <a:lnTo>
                        <a:pt x="945" y="8685"/>
                      </a:lnTo>
                      <a:lnTo>
                        <a:pt x="3809" y="7283"/>
                      </a:lnTo>
                      <a:close/>
                      <a:moveTo>
                        <a:pt x="5439" y="7679"/>
                      </a:moveTo>
                      <a:lnTo>
                        <a:pt x="6445" y="8685"/>
                      </a:lnTo>
                      <a:lnTo>
                        <a:pt x="4403" y="8685"/>
                      </a:lnTo>
                      <a:lnTo>
                        <a:pt x="5439" y="7679"/>
                      </a:lnTo>
                      <a:close/>
                      <a:moveTo>
                        <a:pt x="7009" y="7344"/>
                      </a:moveTo>
                      <a:lnTo>
                        <a:pt x="9782" y="8685"/>
                      </a:lnTo>
                      <a:lnTo>
                        <a:pt x="7009" y="8685"/>
                      </a:lnTo>
                      <a:lnTo>
                        <a:pt x="7009" y="7344"/>
                      </a:lnTo>
                      <a:close/>
                      <a:moveTo>
                        <a:pt x="6673" y="9035"/>
                      </a:moveTo>
                      <a:lnTo>
                        <a:pt x="6673" y="10254"/>
                      </a:lnTo>
                      <a:lnTo>
                        <a:pt x="4160" y="10254"/>
                      </a:lnTo>
                      <a:lnTo>
                        <a:pt x="4160" y="9035"/>
                      </a:lnTo>
                      <a:close/>
                      <a:moveTo>
                        <a:pt x="6201" y="10589"/>
                      </a:moveTo>
                      <a:lnTo>
                        <a:pt x="5409" y="11046"/>
                      </a:lnTo>
                      <a:lnTo>
                        <a:pt x="4617" y="10589"/>
                      </a:lnTo>
                      <a:close/>
                      <a:moveTo>
                        <a:pt x="4099" y="10665"/>
                      </a:moveTo>
                      <a:lnTo>
                        <a:pt x="5074" y="11244"/>
                      </a:lnTo>
                      <a:lnTo>
                        <a:pt x="3855" y="11961"/>
                      </a:lnTo>
                      <a:lnTo>
                        <a:pt x="4099" y="10665"/>
                      </a:lnTo>
                      <a:close/>
                      <a:moveTo>
                        <a:pt x="6734" y="10650"/>
                      </a:moveTo>
                      <a:lnTo>
                        <a:pt x="6993" y="11991"/>
                      </a:lnTo>
                      <a:lnTo>
                        <a:pt x="5744" y="11244"/>
                      </a:lnTo>
                      <a:lnTo>
                        <a:pt x="6734" y="10650"/>
                      </a:lnTo>
                      <a:close/>
                      <a:moveTo>
                        <a:pt x="5394" y="11427"/>
                      </a:moveTo>
                      <a:lnTo>
                        <a:pt x="6887" y="12311"/>
                      </a:lnTo>
                      <a:lnTo>
                        <a:pt x="5439" y="13058"/>
                      </a:lnTo>
                      <a:lnTo>
                        <a:pt x="3931" y="12311"/>
                      </a:lnTo>
                      <a:lnTo>
                        <a:pt x="5394" y="11427"/>
                      </a:lnTo>
                      <a:close/>
                      <a:moveTo>
                        <a:pt x="7115" y="12570"/>
                      </a:moveTo>
                      <a:lnTo>
                        <a:pt x="7390" y="14002"/>
                      </a:lnTo>
                      <a:lnTo>
                        <a:pt x="5820" y="13240"/>
                      </a:lnTo>
                      <a:lnTo>
                        <a:pt x="7115" y="12570"/>
                      </a:lnTo>
                      <a:close/>
                      <a:moveTo>
                        <a:pt x="3718" y="12570"/>
                      </a:moveTo>
                      <a:lnTo>
                        <a:pt x="5058" y="13225"/>
                      </a:lnTo>
                      <a:lnTo>
                        <a:pt x="3413" y="14063"/>
                      </a:lnTo>
                      <a:lnTo>
                        <a:pt x="3413" y="14063"/>
                      </a:lnTo>
                      <a:lnTo>
                        <a:pt x="3718" y="12570"/>
                      </a:lnTo>
                      <a:close/>
                      <a:moveTo>
                        <a:pt x="5439" y="13438"/>
                      </a:moveTo>
                      <a:lnTo>
                        <a:pt x="7313" y="14368"/>
                      </a:lnTo>
                      <a:lnTo>
                        <a:pt x="5394" y="15373"/>
                      </a:lnTo>
                      <a:lnTo>
                        <a:pt x="3550" y="14398"/>
                      </a:lnTo>
                      <a:lnTo>
                        <a:pt x="5439" y="13438"/>
                      </a:lnTo>
                      <a:close/>
                      <a:moveTo>
                        <a:pt x="3322" y="14627"/>
                      </a:moveTo>
                      <a:lnTo>
                        <a:pt x="5058" y="15541"/>
                      </a:lnTo>
                      <a:lnTo>
                        <a:pt x="3078" y="16577"/>
                      </a:lnTo>
                      <a:lnTo>
                        <a:pt x="2941" y="16577"/>
                      </a:lnTo>
                      <a:lnTo>
                        <a:pt x="3322" y="14627"/>
                      </a:lnTo>
                      <a:close/>
                      <a:moveTo>
                        <a:pt x="5409" y="15739"/>
                      </a:moveTo>
                      <a:lnTo>
                        <a:pt x="7009" y="16577"/>
                      </a:lnTo>
                      <a:lnTo>
                        <a:pt x="3794" y="16577"/>
                      </a:lnTo>
                      <a:lnTo>
                        <a:pt x="5409" y="15739"/>
                      </a:lnTo>
                      <a:close/>
                      <a:moveTo>
                        <a:pt x="7527" y="14627"/>
                      </a:moveTo>
                      <a:lnTo>
                        <a:pt x="7892" y="16577"/>
                      </a:lnTo>
                      <a:lnTo>
                        <a:pt x="7740" y="16577"/>
                      </a:lnTo>
                      <a:lnTo>
                        <a:pt x="5775" y="15541"/>
                      </a:lnTo>
                      <a:lnTo>
                        <a:pt x="7527" y="14627"/>
                      </a:lnTo>
                      <a:close/>
                      <a:moveTo>
                        <a:pt x="4160" y="16912"/>
                      </a:moveTo>
                      <a:lnTo>
                        <a:pt x="2346" y="19472"/>
                      </a:lnTo>
                      <a:lnTo>
                        <a:pt x="1707" y="19472"/>
                      </a:lnTo>
                      <a:lnTo>
                        <a:pt x="2819" y="16912"/>
                      </a:lnTo>
                      <a:close/>
                      <a:moveTo>
                        <a:pt x="7969" y="16912"/>
                      </a:moveTo>
                      <a:lnTo>
                        <a:pt x="9111" y="19472"/>
                      </a:lnTo>
                      <a:lnTo>
                        <a:pt x="8456" y="19472"/>
                      </a:lnTo>
                      <a:lnTo>
                        <a:pt x="6628" y="16912"/>
                      </a:lnTo>
                      <a:close/>
                      <a:moveTo>
                        <a:pt x="5394" y="0"/>
                      </a:moveTo>
                      <a:cubicBezTo>
                        <a:pt x="5302" y="0"/>
                        <a:pt x="5226" y="77"/>
                        <a:pt x="5226" y="168"/>
                      </a:cubicBezTo>
                      <a:lnTo>
                        <a:pt x="5226" y="1143"/>
                      </a:lnTo>
                      <a:lnTo>
                        <a:pt x="3855" y="3093"/>
                      </a:lnTo>
                      <a:lnTo>
                        <a:pt x="1326" y="4708"/>
                      </a:lnTo>
                      <a:cubicBezTo>
                        <a:pt x="1265" y="4739"/>
                        <a:pt x="1219" y="4815"/>
                        <a:pt x="1250" y="4891"/>
                      </a:cubicBezTo>
                      <a:cubicBezTo>
                        <a:pt x="1265" y="4967"/>
                        <a:pt x="1341" y="5013"/>
                        <a:pt x="1402" y="5013"/>
                      </a:cubicBezTo>
                      <a:lnTo>
                        <a:pt x="1981" y="5013"/>
                      </a:lnTo>
                      <a:lnTo>
                        <a:pt x="1981" y="6019"/>
                      </a:lnTo>
                      <a:lnTo>
                        <a:pt x="2651" y="6019"/>
                      </a:lnTo>
                      <a:lnTo>
                        <a:pt x="2651" y="5013"/>
                      </a:lnTo>
                      <a:lnTo>
                        <a:pt x="3794" y="5013"/>
                      </a:lnTo>
                      <a:lnTo>
                        <a:pt x="3794" y="6902"/>
                      </a:lnTo>
                      <a:lnTo>
                        <a:pt x="122" y="8700"/>
                      </a:lnTo>
                      <a:cubicBezTo>
                        <a:pt x="46" y="8746"/>
                        <a:pt x="0" y="8822"/>
                        <a:pt x="31" y="8898"/>
                      </a:cubicBezTo>
                      <a:cubicBezTo>
                        <a:pt x="46" y="8974"/>
                        <a:pt x="122" y="9035"/>
                        <a:pt x="198" y="9035"/>
                      </a:cubicBezTo>
                      <a:lnTo>
                        <a:pt x="975" y="9035"/>
                      </a:lnTo>
                      <a:lnTo>
                        <a:pt x="975" y="10437"/>
                      </a:lnTo>
                      <a:lnTo>
                        <a:pt x="1889" y="10437"/>
                      </a:lnTo>
                      <a:lnTo>
                        <a:pt x="1889" y="9035"/>
                      </a:lnTo>
                      <a:lnTo>
                        <a:pt x="3794" y="9035"/>
                      </a:lnTo>
                      <a:lnTo>
                        <a:pt x="3794" y="10346"/>
                      </a:lnTo>
                      <a:cubicBezTo>
                        <a:pt x="3794" y="10361"/>
                        <a:pt x="3794" y="10361"/>
                        <a:pt x="3779" y="10376"/>
                      </a:cubicBezTo>
                      <a:lnTo>
                        <a:pt x="3413" y="12189"/>
                      </a:lnTo>
                      <a:cubicBezTo>
                        <a:pt x="3383" y="12235"/>
                        <a:pt x="3352" y="12265"/>
                        <a:pt x="3352" y="12326"/>
                      </a:cubicBezTo>
                      <a:cubicBezTo>
                        <a:pt x="3352" y="12341"/>
                        <a:pt x="3352" y="12372"/>
                        <a:pt x="3383" y="12387"/>
                      </a:cubicBezTo>
                      <a:lnTo>
                        <a:pt x="2514" y="16684"/>
                      </a:lnTo>
                      <a:lnTo>
                        <a:pt x="1280" y="19457"/>
                      </a:lnTo>
                      <a:lnTo>
                        <a:pt x="594" y="19457"/>
                      </a:lnTo>
                      <a:cubicBezTo>
                        <a:pt x="503" y="19457"/>
                        <a:pt x="427" y="19518"/>
                        <a:pt x="427" y="19624"/>
                      </a:cubicBezTo>
                      <a:cubicBezTo>
                        <a:pt x="427" y="19716"/>
                        <a:pt x="503" y="19792"/>
                        <a:pt x="594" y="19792"/>
                      </a:cubicBezTo>
                      <a:lnTo>
                        <a:pt x="3352" y="19792"/>
                      </a:lnTo>
                      <a:cubicBezTo>
                        <a:pt x="3459" y="19792"/>
                        <a:pt x="3535" y="19716"/>
                        <a:pt x="3535" y="19624"/>
                      </a:cubicBezTo>
                      <a:cubicBezTo>
                        <a:pt x="3535" y="19518"/>
                        <a:pt x="3459" y="19457"/>
                        <a:pt x="3352" y="19457"/>
                      </a:cubicBezTo>
                      <a:lnTo>
                        <a:pt x="2712" y="19457"/>
                      </a:lnTo>
                      <a:lnTo>
                        <a:pt x="4540" y="16897"/>
                      </a:lnTo>
                      <a:lnTo>
                        <a:pt x="6171" y="16897"/>
                      </a:lnTo>
                      <a:lnTo>
                        <a:pt x="7999" y="19457"/>
                      </a:lnTo>
                      <a:lnTo>
                        <a:pt x="7359" y="19457"/>
                      </a:lnTo>
                      <a:cubicBezTo>
                        <a:pt x="7268" y="19457"/>
                        <a:pt x="7192" y="19518"/>
                        <a:pt x="7192" y="19624"/>
                      </a:cubicBezTo>
                      <a:cubicBezTo>
                        <a:pt x="7192" y="19716"/>
                        <a:pt x="7268" y="19792"/>
                        <a:pt x="7359" y="19792"/>
                      </a:cubicBezTo>
                      <a:lnTo>
                        <a:pt x="10117" y="19792"/>
                      </a:lnTo>
                      <a:cubicBezTo>
                        <a:pt x="10208" y="19792"/>
                        <a:pt x="10284" y="19716"/>
                        <a:pt x="10284" y="19624"/>
                      </a:cubicBezTo>
                      <a:cubicBezTo>
                        <a:pt x="10284" y="19518"/>
                        <a:pt x="10208" y="19457"/>
                        <a:pt x="10117" y="19457"/>
                      </a:cubicBezTo>
                      <a:lnTo>
                        <a:pt x="9431" y="19457"/>
                      </a:lnTo>
                      <a:lnTo>
                        <a:pt x="8212" y="16729"/>
                      </a:lnTo>
                      <a:lnTo>
                        <a:pt x="8212" y="16714"/>
                      </a:lnTo>
                      <a:lnTo>
                        <a:pt x="7770" y="14444"/>
                      </a:lnTo>
                      <a:cubicBezTo>
                        <a:pt x="7816" y="14398"/>
                        <a:pt x="7816" y="14368"/>
                        <a:pt x="7816" y="14322"/>
                      </a:cubicBezTo>
                      <a:cubicBezTo>
                        <a:pt x="7816" y="14276"/>
                        <a:pt x="7770" y="14215"/>
                        <a:pt x="7725" y="14170"/>
                      </a:cubicBezTo>
                      <a:lnTo>
                        <a:pt x="6963" y="10391"/>
                      </a:lnTo>
                      <a:lnTo>
                        <a:pt x="6963" y="9020"/>
                      </a:lnTo>
                      <a:lnTo>
                        <a:pt x="8746" y="9020"/>
                      </a:lnTo>
                      <a:lnTo>
                        <a:pt x="8746" y="10422"/>
                      </a:lnTo>
                      <a:lnTo>
                        <a:pt x="9660" y="10422"/>
                      </a:lnTo>
                      <a:lnTo>
                        <a:pt x="9660" y="9020"/>
                      </a:lnTo>
                      <a:lnTo>
                        <a:pt x="10437" y="9020"/>
                      </a:lnTo>
                      <a:cubicBezTo>
                        <a:pt x="10513" y="9020"/>
                        <a:pt x="10589" y="8959"/>
                        <a:pt x="10620" y="8883"/>
                      </a:cubicBezTo>
                      <a:cubicBezTo>
                        <a:pt x="10665" y="8822"/>
                        <a:pt x="10635" y="8746"/>
                        <a:pt x="10574" y="8715"/>
                      </a:cubicBezTo>
                      <a:lnTo>
                        <a:pt x="7009" y="6948"/>
                      </a:lnTo>
                      <a:lnTo>
                        <a:pt x="7009" y="5013"/>
                      </a:lnTo>
                      <a:lnTo>
                        <a:pt x="8106" y="5013"/>
                      </a:lnTo>
                      <a:lnTo>
                        <a:pt x="8106" y="6064"/>
                      </a:lnTo>
                      <a:lnTo>
                        <a:pt x="8761" y="6064"/>
                      </a:lnTo>
                      <a:lnTo>
                        <a:pt x="8761" y="5013"/>
                      </a:lnTo>
                      <a:lnTo>
                        <a:pt x="9355" y="5013"/>
                      </a:lnTo>
                      <a:cubicBezTo>
                        <a:pt x="9431" y="5013"/>
                        <a:pt x="9492" y="4952"/>
                        <a:pt x="9507" y="4891"/>
                      </a:cubicBezTo>
                      <a:cubicBezTo>
                        <a:pt x="9523" y="4815"/>
                        <a:pt x="9507" y="4739"/>
                        <a:pt x="9431" y="4708"/>
                      </a:cubicBezTo>
                      <a:lnTo>
                        <a:pt x="6978" y="3139"/>
                      </a:lnTo>
                      <a:lnTo>
                        <a:pt x="5561" y="1143"/>
                      </a:lnTo>
                      <a:lnTo>
                        <a:pt x="5561" y="168"/>
                      </a:lnTo>
                      <a:cubicBezTo>
                        <a:pt x="5561" y="77"/>
                        <a:pt x="5485" y="0"/>
                        <a:pt x="53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1" name="Google Shape;3121;p12"/>
                <p:cNvSpPr/>
                <p:nvPr/>
              </p:nvSpPr>
              <p:spPr>
                <a:xfrm>
                  <a:off x="7033001" y="3845831"/>
                  <a:ext cx="617749" cy="1151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9" h="23861" extrusionOk="0">
                      <a:moveTo>
                        <a:pt x="6475" y="1783"/>
                      </a:moveTo>
                      <a:lnTo>
                        <a:pt x="7816" y="3672"/>
                      </a:lnTo>
                      <a:lnTo>
                        <a:pt x="5165" y="3672"/>
                      </a:lnTo>
                      <a:lnTo>
                        <a:pt x="6475" y="1783"/>
                      </a:lnTo>
                      <a:close/>
                      <a:moveTo>
                        <a:pt x="7694" y="4099"/>
                      </a:moveTo>
                      <a:lnTo>
                        <a:pt x="6475" y="5318"/>
                      </a:lnTo>
                      <a:lnTo>
                        <a:pt x="5241" y="4099"/>
                      </a:lnTo>
                      <a:close/>
                      <a:moveTo>
                        <a:pt x="4556" y="4251"/>
                      </a:moveTo>
                      <a:lnTo>
                        <a:pt x="4556" y="5638"/>
                      </a:lnTo>
                      <a:lnTo>
                        <a:pt x="2392" y="5638"/>
                      </a:lnTo>
                      <a:lnTo>
                        <a:pt x="4556" y="4251"/>
                      </a:lnTo>
                      <a:close/>
                      <a:moveTo>
                        <a:pt x="4952" y="4373"/>
                      </a:moveTo>
                      <a:lnTo>
                        <a:pt x="6171" y="5592"/>
                      </a:lnTo>
                      <a:lnTo>
                        <a:pt x="6140" y="5638"/>
                      </a:lnTo>
                      <a:lnTo>
                        <a:pt x="4952" y="5638"/>
                      </a:lnTo>
                      <a:lnTo>
                        <a:pt x="4952" y="4373"/>
                      </a:lnTo>
                      <a:close/>
                      <a:moveTo>
                        <a:pt x="7984" y="4373"/>
                      </a:moveTo>
                      <a:lnTo>
                        <a:pt x="7984" y="5638"/>
                      </a:lnTo>
                      <a:lnTo>
                        <a:pt x="6811" y="5638"/>
                      </a:lnTo>
                      <a:lnTo>
                        <a:pt x="6765" y="5592"/>
                      </a:lnTo>
                      <a:lnTo>
                        <a:pt x="7984" y="4373"/>
                      </a:lnTo>
                      <a:close/>
                      <a:moveTo>
                        <a:pt x="8410" y="4282"/>
                      </a:moveTo>
                      <a:lnTo>
                        <a:pt x="10513" y="5638"/>
                      </a:lnTo>
                      <a:lnTo>
                        <a:pt x="8410" y="5638"/>
                      </a:lnTo>
                      <a:lnTo>
                        <a:pt x="8410" y="4282"/>
                      </a:lnTo>
                      <a:close/>
                      <a:moveTo>
                        <a:pt x="5744" y="6034"/>
                      </a:moveTo>
                      <a:lnTo>
                        <a:pt x="4952" y="6811"/>
                      </a:lnTo>
                      <a:lnTo>
                        <a:pt x="4952" y="6034"/>
                      </a:lnTo>
                      <a:close/>
                      <a:moveTo>
                        <a:pt x="7984" y="6034"/>
                      </a:moveTo>
                      <a:lnTo>
                        <a:pt x="7984" y="6811"/>
                      </a:lnTo>
                      <a:lnTo>
                        <a:pt x="7207" y="6034"/>
                      </a:lnTo>
                      <a:close/>
                      <a:moveTo>
                        <a:pt x="6628" y="6034"/>
                      </a:moveTo>
                      <a:lnTo>
                        <a:pt x="7877" y="7268"/>
                      </a:lnTo>
                      <a:lnTo>
                        <a:pt x="6460" y="8670"/>
                      </a:lnTo>
                      <a:lnTo>
                        <a:pt x="5058" y="7268"/>
                      </a:lnTo>
                      <a:lnTo>
                        <a:pt x="6293" y="6034"/>
                      </a:lnTo>
                      <a:close/>
                      <a:moveTo>
                        <a:pt x="4952" y="7725"/>
                      </a:moveTo>
                      <a:lnTo>
                        <a:pt x="6171" y="8944"/>
                      </a:lnTo>
                      <a:lnTo>
                        <a:pt x="4952" y="10163"/>
                      </a:lnTo>
                      <a:lnTo>
                        <a:pt x="4952" y="7725"/>
                      </a:lnTo>
                      <a:close/>
                      <a:moveTo>
                        <a:pt x="7984" y="7725"/>
                      </a:moveTo>
                      <a:lnTo>
                        <a:pt x="7984" y="10163"/>
                      </a:lnTo>
                      <a:lnTo>
                        <a:pt x="6765" y="8944"/>
                      </a:lnTo>
                      <a:lnTo>
                        <a:pt x="7984" y="7725"/>
                      </a:lnTo>
                      <a:close/>
                      <a:moveTo>
                        <a:pt x="4556" y="8761"/>
                      </a:moveTo>
                      <a:lnTo>
                        <a:pt x="4556" y="10468"/>
                      </a:lnTo>
                      <a:lnTo>
                        <a:pt x="1097" y="10468"/>
                      </a:lnTo>
                      <a:lnTo>
                        <a:pt x="4556" y="8761"/>
                      </a:lnTo>
                      <a:close/>
                      <a:moveTo>
                        <a:pt x="6475" y="9249"/>
                      </a:moveTo>
                      <a:lnTo>
                        <a:pt x="7694" y="10468"/>
                      </a:lnTo>
                      <a:lnTo>
                        <a:pt x="5241" y="10468"/>
                      </a:lnTo>
                      <a:lnTo>
                        <a:pt x="6475" y="9249"/>
                      </a:lnTo>
                      <a:close/>
                      <a:moveTo>
                        <a:pt x="8410" y="8837"/>
                      </a:moveTo>
                      <a:lnTo>
                        <a:pt x="11717" y="10468"/>
                      </a:lnTo>
                      <a:lnTo>
                        <a:pt x="8410" y="10468"/>
                      </a:lnTo>
                      <a:lnTo>
                        <a:pt x="8410" y="8837"/>
                      </a:lnTo>
                      <a:close/>
                      <a:moveTo>
                        <a:pt x="7984" y="10879"/>
                      </a:moveTo>
                      <a:lnTo>
                        <a:pt x="7984" y="12342"/>
                      </a:lnTo>
                      <a:lnTo>
                        <a:pt x="4952" y="12342"/>
                      </a:lnTo>
                      <a:lnTo>
                        <a:pt x="4952" y="10879"/>
                      </a:lnTo>
                      <a:close/>
                      <a:moveTo>
                        <a:pt x="7390" y="12738"/>
                      </a:moveTo>
                      <a:lnTo>
                        <a:pt x="6445" y="13286"/>
                      </a:lnTo>
                      <a:lnTo>
                        <a:pt x="5515" y="12738"/>
                      </a:lnTo>
                      <a:close/>
                      <a:moveTo>
                        <a:pt x="4876" y="12860"/>
                      </a:moveTo>
                      <a:lnTo>
                        <a:pt x="6049" y="13545"/>
                      </a:lnTo>
                      <a:lnTo>
                        <a:pt x="4571" y="14399"/>
                      </a:lnTo>
                      <a:lnTo>
                        <a:pt x="4571" y="14399"/>
                      </a:lnTo>
                      <a:lnTo>
                        <a:pt x="4876" y="12860"/>
                      </a:lnTo>
                      <a:close/>
                      <a:moveTo>
                        <a:pt x="8045" y="12829"/>
                      </a:moveTo>
                      <a:lnTo>
                        <a:pt x="8365" y="14429"/>
                      </a:lnTo>
                      <a:lnTo>
                        <a:pt x="8365" y="14429"/>
                      </a:lnTo>
                      <a:lnTo>
                        <a:pt x="6841" y="13545"/>
                      </a:lnTo>
                      <a:lnTo>
                        <a:pt x="8045" y="12829"/>
                      </a:lnTo>
                      <a:close/>
                      <a:moveTo>
                        <a:pt x="6460" y="13774"/>
                      </a:moveTo>
                      <a:lnTo>
                        <a:pt x="8227" y="14810"/>
                      </a:lnTo>
                      <a:lnTo>
                        <a:pt x="6506" y="15709"/>
                      </a:lnTo>
                      <a:lnTo>
                        <a:pt x="4693" y="14810"/>
                      </a:lnTo>
                      <a:lnTo>
                        <a:pt x="6460" y="13774"/>
                      </a:lnTo>
                      <a:close/>
                      <a:moveTo>
                        <a:pt x="8502" y="15145"/>
                      </a:moveTo>
                      <a:lnTo>
                        <a:pt x="8837" y="16852"/>
                      </a:lnTo>
                      <a:lnTo>
                        <a:pt x="6963" y="15922"/>
                      </a:lnTo>
                      <a:lnTo>
                        <a:pt x="8502" y="15145"/>
                      </a:lnTo>
                      <a:close/>
                      <a:moveTo>
                        <a:pt x="4449" y="15145"/>
                      </a:moveTo>
                      <a:lnTo>
                        <a:pt x="6049" y="15922"/>
                      </a:lnTo>
                      <a:lnTo>
                        <a:pt x="4083" y="16928"/>
                      </a:lnTo>
                      <a:lnTo>
                        <a:pt x="4449" y="15145"/>
                      </a:lnTo>
                      <a:close/>
                      <a:moveTo>
                        <a:pt x="6506" y="16166"/>
                      </a:moveTo>
                      <a:lnTo>
                        <a:pt x="8761" y="17263"/>
                      </a:lnTo>
                      <a:lnTo>
                        <a:pt x="6460" y="18467"/>
                      </a:lnTo>
                      <a:lnTo>
                        <a:pt x="4251" y="17309"/>
                      </a:lnTo>
                      <a:lnTo>
                        <a:pt x="6506" y="16166"/>
                      </a:lnTo>
                      <a:close/>
                      <a:moveTo>
                        <a:pt x="3946" y="17613"/>
                      </a:moveTo>
                      <a:lnTo>
                        <a:pt x="6018" y="18695"/>
                      </a:lnTo>
                      <a:lnTo>
                        <a:pt x="3641" y="19944"/>
                      </a:lnTo>
                      <a:lnTo>
                        <a:pt x="3489" y="19944"/>
                      </a:lnTo>
                      <a:lnTo>
                        <a:pt x="3946" y="17613"/>
                      </a:lnTo>
                      <a:close/>
                      <a:moveTo>
                        <a:pt x="6460" y="18954"/>
                      </a:moveTo>
                      <a:lnTo>
                        <a:pt x="8380" y="19960"/>
                      </a:lnTo>
                      <a:lnTo>
                        <a:pt x="4525" y="19960"/>
                      </a:lnTo>
                      <a:lnTo>
                        <a:pt x="6460" y="18954"/>
                      </a:lnTo>
                      <a:close/>
                      <a:moveTo>
                        <a:pt x="8989" y="17613"/>
                      </a:moveTo>
                      <a:lnTo>
                        <a:pt x="9446" y="19960"/>
                      </a:lnTo>
                      <a:lnTo>
                        <a:pt x="9264" y="19960"/>
                      </a:lnTo>
                      <a:lnTo>
                        <a:pt x="6902" y="18726"/>
                      </a:lnTo>
                      <a:lnTo>
                        <a:pt x="8989" y="17613"/>
                      </a:lnTo>
                      <a:close/>
                      <a:moveTo>
                        <a:pt x="4952" y="20356"/>
                      </a:moveTo>
                      <a:lnTo>
                        <a:pt x="2788" y="23418"/>
                      </a:lnTo>
                      <a:lnTo>
                        <a:pt x="2011" y="23418"/>
                      </a:lnTo>
                      <a:lnTo>
                        <a:pt x="3352" y="20356"/>
                      </a:lnTo>
                      <a:close/>
                      <a:moveTo>
                        <a:pt x="9553" y="20356"/>
                      </a:moveTo>
                      <a:lnTo>
                        <a:pt x="10924" y="23418"/>
                      </a:lnTo>
                      <a:lnTo>
                        <a:pt x="10132" y="23418"/>
                      </a:lnTo>
                      <a:lnTo>
                        <a:pt x="7953" y="20356"/>
                      </a:lnTo>
                      <a:close/>
                      <a:moveTo>
                        <a:pt x="6475" y="1"/>
                      </a:moveTo>
                      <a:cubicBezTo>
                        <a:pt x="6369" y="1"/>
                        <a:pt x="6277" y="92"/>
                        <a:pt x="6277" y="214"/>
                      </a:cubicBezTo>
                      <a:lnTo>
                        <a:pt x="6277" y="1372"/>
                      </a:lnTo>
                      <a:lnTo>
                        <a:pt x="4632" y="3718"/>
                      </a:lnTo>
                      <a:lnTo>
                        <a:pt x="1585" y="5653"/>
                      </a:lnTo>
                      <a:cubicBezTo>
                        <a:pt x="1508" y="5714"/>
                        <a:pt x="1478" y="5790"/>
                        <a:pt x="1508" y="5882"/>
                      </a:cubicBezTo>
                      <a:cubicBezTo>
                        <a:pt x="1524" y="5973"/>
                        <a:pt x="1600" y="6034"/>
                        <a:pt x="1707" y="6034"/>
                      </a:cubicBezTo>
                      <a:lnTo>
                        <a:pt x="2407" y="6034"/>
                      </a:lnTo>
                      <a:lnTo>
                        <a:pt x="2407" y="7253"/>
                      </a:lnTo>
                      <a:lnTo>
                        <a:pt x="3200" y="7253"/>
                      </a:lnTo>
                      <a:lnTo>
                        <a:pt x="3200" y="6034"/>
                      </a:lnTo>
                      <a:lnTo>
                        <a:pt x="4571" y="6034"/>
                      </a:lnTo>
                      <a:lnTo>
                        <a:pt x="4571" y="8304"/>
                      </a:lnTo>
                      <a:lnTo>
                        <a:pt x="137" y="10498"/>
                      </a:lnTo>
                      <a:cubicBezTo>
                        <a:pt x="61" y="10529"/>
                        <a:pt x="0" y="10620"/>
                        <a:pt x="31" y="10727"/>
                      </a:cubicBezTo>
                      <a:cubicBezTo>
                        <a:pt x="46" y="10818"/>
                        <a:pt x="122" y="10879"/>
                        <a:pt x="213" y="10879"/>
                      </a:cubicBezTo>
                      <a:lnTo>
                        <a:pt x="1143" y="10879"/>
                      </a:lnTo>
                      <a:lnTo>
                        <a:pt x="1143" y="12570"/>
                      </a:lnTo>
                      <a:lnTo>
                        <a:pt x="2255" y="12570"/>
                      </a:lnTo>
                      <a:lnTo>
                        <a:pt x="2255" y="10879"/>
                      </a:lnTo>
                      <a:lnTo>
                        <a:pt x="4556" y="10879"/>
                      </a:lnTo>
                      <a:lnTo>
                        <a:pt x="4556" y="12479"/>
                      </a:lnTo>
                      <a:cubicBezTo>
                        <a:pt x="4556" y="12494"/>
                        <a:pt x="4556" y="12494"/>
                        <a:pt x="4540" y="12509"/>
                      </a:cubicBezTo>
                      <a:lnTo>
                        <a:pt x="4099" y="14703"/>
                      </a:lnTo>
                      <a:cubicBezTo>
                        <a:pt x="4068" y="14734"/>
                        <a:pt x="4038" y="14795"/>
                        <a:pt x="4038" y="14856"/>
                      </a:cubicBezTo>
                      <a:cubicBezTo>
                        <a:pt x="4038" y="14871"/>
                        <a:pt x="4038" y="14917"/>
                        <a:pt x="4068" y="14932"/>
                      </a:cubicBezTo>
                      <a:lnTo>
                        <a:pt x="3032" y="20112"/>
                      </a:lnTo>
                      <a:lnTo>
                        <a:pt x="1554" y="23449"/>
                      </a:lnTo>
                      <a:lnTo>
                        <a:pt x="716" y="23449"/>
                      </a:lnTo>
                      <a:cubicBezTo>
                        <a:pt x="594" y="23449"/>
                        <a:pt x="503" y="23540"/>
                        <a:pt x="503" y="23647"/>
                      </a:cubicBezTo>
                      <a:cubicBezTo>
                        <a:pt x="503" y="23769"/>
                        <a:pt x="594" y="23860"/>
                        <a:pt x="716" y="23860"/>
                      </a:cubicBezTo>
                      <a:lnTo>
                        <a:pt x="4022" y="23860"/>
                      </a:lnTo>
                      <a:cubicBezTo>
                        <a:pt x="4144" y="23860"/>
                        <a:pt x="4236" y="23769"/>
                        <a:pt x="4236" y="23647"/>
                      </a:cubicBezTo>
                      <a:cubicBezTo>
                        <a:pt x="4236" y="23540"/>
                        <a:pt x="4144" y="23449"/>
                        <a:pt x="4022" y="23449"/>
                      </a:cubicBezTo>
                      <a:lnTo>
                        <a:pt x="3245" y="23449"/>
                      </a:lnTo>
                      <a:lnTo>
                        <a:pt x="5439" y="20371"/>
                      </a:lnTo>
                      <a:lnTo>
                        <a:pt x="7420" y="20371"/>
                      </a:lnTo>
                      <a:lnTo>
                        <a:pt x="9599" y="23449"/>
                      </a:lnTo>
                      <a:lnTo>
                        <a:pt x="8822" y="23449"/>
                      </a:lnTo>
                      <a:cubicBezTo>
                        <a:pt x="8715" y="23449"/>
                        <a:pt x="8608" y="23540"/>
                        <a:pt x="8608" y="23647"/>
                      </a:cubicBezTo>
                      <a:cubicBezTo>
                        <a:pt x="8608" y="23769"/>
                        <a:pt x="8715" y="23860"/>
                        <a:pt x="8822" y="23860"/>
                      </a:cubicBezTo>
                      <a:lnTo>
                        <a:pt x="12143" y="23860"/>
                      </a:lnTo>
                      <a:cubicBezTo>
                        <a:pt x="12250" y="23860"/>
                        <a:pt x="12341" y="23769"/>
                        <a:pt x="12341" y="23647"/>
                      </a:cubicBezTo>
                      <a:cubicBezTo>
                        <a:pt x="12341" y="23540"/>
                        <a:pt x="12250" y="23449"/>
                        <a:pt x="12143" y="23449"/>
                      </a:cubicBezTo>
                      <a:lnTo>
                        <a:pt x="11305" y="23449"/>
                      </a:lnTo>
                      <a:lnTo>
                        <a:pt x="9858" y="20173"/>
                      </a:lnTo>
                      <a:lnTo>
                        <a:pt x="9858" y="20127"/>
                      </a:lnTo>
                      <a:lnTo>
                        <a:pt x="9324" y="17400"/>
                      </a:lnTo>
                      <a:cubicBezTo>
                        <a:pt x="9355" y="17370"/>
                        <a:pt x="9370" y="17309"/>
                        <a:pt x="9370" y="17263"/>
                      </a:cubicBezTo>
                      <a:cubicBezTo>
                        <a:pt x="9370" y="17202"/>
                        <a:pt x="9340" y="17126"/>
                        <a:pt x="9264" y="17095"/>
                      </a:cubicBezTo>
                      <a:lnTo>
                        <a:pt x="8349" y="12525"/>
                      </a:lnTo>
                      <a:lnTo>
                        <a:pt x="8349" y="10879"/>
                      </a:lnTo>
                      <a:lnTo>
                        <a:pt x="10498" y="10879"/>
                      </a:lnTo>
                      <a:lnTo>
                        <a:pt x="10498" y="12570"/>
                      </a:lnTo>
                      <a:lnTo>
                        <a:pt x="11610" y="12570"/>
                      </a:lnTo>
                      <a:lnTo>
                        <a:pt x="11610" y="10879"/>
                      </a:lnTo>
                      <a:lnTo>
                        <a:pt x="12539" y="10879"/>
                      </a:lnTo>
                      <a:cubicBezTo>
                        <a:pt x="12631" y="10879"/>
                        <a:pt x="12707" y="10818"/>
                        <a:pt x="12722" y="10727"/>
                      </a:cubicBezTo>
                      <a:cubicBezTo>
                        <a:pt x="12798" y="10620"/>
                        <a:pt x="12753" y="10529"/>
                        <a:pt x="12676" y="10498"/>
                      </a:cubicBezTo>
                      <a:lnTo>
                        <a:pt x="8410" y="8380"/>
                      </a:lnTo>
                      <a:lnTo>
                        <a:pt x="8410" y="6034"/>
                      </a:lnTo>
                      <a:lnTo>
                        <a:pt x="9705" y="6034"/>
                      </a:lnTo>
                      <a:lnTo>
                        <a:pt x="9705" y="7314"/>
                      </a:lnTo>
                      <a:lnTo>
                        <a:pt x="10498" y="7314"/>
                      </a:lnTo>
                      <a:lnTo>
                        <a:pt x="10498" y="6034"/>
                      </a:lnTo>
                      <a:lnTo>
                        <a:pt x="11198" y="6034"/>
                      </a:lnTo>
                      <a:cubicBezTo>
                        <a:pt x="11305" y="6034"/>
                        <a:pt x="11381" y="5973"/>
                        <a:pt x="11397" y="5882"/>
                      </a:cubicBezTo>
                      <a:cubicBezTo>
                        <a:pt x="11412" y="5790"/>
                        <a:pt x="11381" y="5714"/>
                        <a:pt x="11320" y="5653"/>
                      </a:cubicBezTo>
                      <a:lnTo>
                        <a:pt x="8365" y="3764"/>
                      </a:lnTo>
                      <a:lnTo>
                        <a:pt x="6689" y="1372"/>
                      </a:lnTo>
                      <a:lnTo>
                        <a:pt x="6689" y="214"/>
                      </a:lnTo>
                      <a:cubicBezTo>
                        <a:pt x="6689" y="92"/>
                        <a:pt x="6597" y="1"/>
                        <a:pt x="647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22" name="Google Shape;3122;p12"/>
              <p:cNvGrpSpPr/>
              <p:nvPr/>
            </p:nvGrpSpPr>
            <p:grpSpPr>
              <a:xfrm>
                <a:off x="3995209" y="4205827"/>
                <a:ext cx="978619" cy="796335"/>
                <a:chOff x="1997984" y="185639"/>
                <a:chExt cx="978619" cy="796335"/>
              </a:xfrm>
            </p:grpSpPr>
            <p:grpSp>
              <p:nvGrpSpPr>
                <p:cNvPr id="3123" name="Google Shape;3123;p12"/>
                <p:cNvGrpSpPr/>
                <p:nvPr/>
              </p:nvGrpSpPr>
              <p:grpSpPr>
                <a:xfrm>
                  <a:off x="1997984" y="185639"/>
                  <a:ext cx="978619" cy="796335"/>
                  <a:chOff x="1997984" y="185639"/>
                  <a:chExt cx="978619" cy="796335"/>
                </a:xfrm>
              </p:grpSpPr>
              <p:grpSp>
                <p:nvGrpSpPr>
                  <p:cNvPr id="3124" name="Google Shape;3124;p12"/>
                  <p:cNvGrpSpPr/>
                  <p:nvPr/>
                </p:nvGrpSpPr>
                <p:grpSpPr>
                  <a:xfrm>
                    <a:off x="1997984" y="185639"/>
                    <a:ext cx="978619" cy="796335"/>
                    <a:chOff x="1997984" y="185639"/>
                    <a:chExt cx="978619" cy="796335"/>
                  </a:xfrm>
                </p:grpSpPr>
                <p:grpSp>
                  <p:nvGrpSpPr>
                    <p:cNvPr id="3125" name="Google Shape;3125;p12"/>
                    <p:cNvGrpSpPr/>
                    <p:nvPr/>
                  </p:nvGrpSpPr>
                  <p:grpSpPr>
                    <a:xfrm>
                      <a:off x="1997984" y="185639"/>
                      <a:ext cx="978619" cy="796335"/>
                      <a:chOff x="1997984" y="185639"/>
                      <a:chExt cx="978619" cy="796335"/>
                    </a:xfrm>
                  </p:grpSpPr>
                  <p:sp>
                    <p:nvSpPr>
                      <p:cNvPr id="3126" name="Google Shape;3126;p12"/>
                      <p:cNvSpPr/>
                      <p:nvPr/>
                    </p:nvSpPr>
                    <p:spPr>
                      <a:xfrm>
                        <a:off x="2460013" y="766091"/>
                        <a:ext cx="53642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1753" y="5927"/>
                            </a:lnTo>
                            <a:lnTo>
                              <a:pt x="175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27" name="Google Shape;3127;p12"/>
                      <p:cNvSpPr/>
                      <p:nvPr/>
                    </p:nvSpPr>
                    <p:spPr>
                      <a:xfrm>
                        <a:off x="2427394" y="960952"/>
                        <a:ext cx="119830" cy="79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260" extrusionOk="0">
                            <a:moveTo>
                              <a:pt x="137" y="1"/>
                            </a:moveTo>
                            <a:lnTo>
                              <a:pt x="0" y="260"/>
                            </a:lnTo>
                            <a:lnTo>
                              <a:pt x="3916" y="260"/>
                            </a:lnTo>
                            <a:lnTo>
                              <a:pt x="377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28" name="Google Shape;3128;p12"/>
                      <p:cNvSpPr/>
                      <p:nvPr/>
                    </p:nvSpPr>
                    <p:spPr>
                      <a:xfrm>
                        <a:off x="2427394" y="968877"/>
                        <a:ext cx="119830" cy="130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16" h="428" extrusionOk="0">
                            <a:moveTo>
                              <a:pt x="0" y="1"/>
                            </a:moveTo>
                            <a:lnTo>
                              <a:pt x="0" y="427"/>
                            </a:lnTo>
                            <a:lnTo>
                              <a:pt x="3916" y="427"/>
                            </a:lnTo>
                            <a:lnTo>
                              <a:pt x="391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29" name="Google Shape;3129;p12"/>
                      <p:cNvSpPr/>
                      <p:nvPr/>
                    </p:nvSpPr>
                    <p:spPr>
                      <a:xfrm>
                        <a:off x="1997984" y="185639"/>
                        <a:ext cx="978619" cy="589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81" h="19274" extrusionOk="0">
                            <a:moveTo>
                              <a:pt x="3475" y="0"/>
                            </a:moveTo>
                            <a:lnTo>
                              <a:pt x="123" y="18649"/>
                            </a:lnTo>
                            <a:lnTo>
                              <a:pt x="1" y="19274"/>
                            </a:lnTo>
                            <a:lnTo>
                              <a:pt x="31981" y="19274"/>
                            </a:lnTo>
                            <a:lnTo>
                              <a:pt x="31859" y="18649"/>
                            </a:lnTo>
                            <a:lnTo>
                              <a:pt x="2850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0" name="Google Shape;3130;p12"/>
                      <p:cNvSpPr/>
                      <p:nvPr/>
                    </p:nvSpPr>
                    <p:spPr>
                      <a:xfrm>
                        <a:off x="2001717" y="185639"/>
                        <a:ext cx="971183" cy="57069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38" h="18650" extrusionOk="0">
                            <a:moveTo>
                              <a:pt x="3353" y="0"/>
                            </a:moveTo>
                            <a:lnTo>
                              <a:pt x="1" y="18649"/>
                            </a:lnTo>
                            <a:lnTo>
                              <a:pt x="31737" y="18649"/>
                            </a:lnTo>
                            <a:lnTo>
                              <a:pt x="2838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1" name="Google Shape;3131;p12"/>
                      <p:cNvSpPr/>
                      <p:nvPr/>
                    </p:nvSpPr>
                    <p:spPr>
                      <a:xfrm>
                        <a:off x="2460013" y="766091"/>
                        <a:ext cx="13556" cy="1813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3" h="5927" extrusionOk="0">
                            <a:moveTo>
                              <a:pt x="1" y="0"/>
                            </a:moveTo>
                            <a:lnTo>
                              <a:pt x="1" y="5927"/>
                            </a:lnTo>
                            <a:lnTo>
                              <a:pt x="442" y="5927"/>
                            </a:lnTo>
                            <a:lnTo>
                              <a:pt x="44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2" name="Google Shape;3132;p12"/>
                      <p:cNvSpPr/>
                      <p:nvPr/>
                    </p:nvSpPr>
                    <p:spPr>
                      <a:xfrm>
                        <a:off x="2450221" y="933932"/>
                        <a:ext cx="74174" cy="3405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24" h="1113" extrusionOk="0">
                            <a:moveTo>
                              <a:pt x="321" y="0"/>
                            </a:moveTo>
                            <a:lnTo>
                              <a:pt x="1" y="1112"/>
                            </a:lnTo>
                            <a:lnTo>
                              <a:pt x="2423" y="1112"/>
                            </a:lnTo>
                            <a:lnTo>
                              <a:pt x="2103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3133" name="Google Shape;3133;p12"/>
                    <p:cNvGrpSpPr/>
                    <p:nvPr/>
                  </p:nvGrpSpPr>
                  <p:grpSpPr>
                    <a:xfrm>
                      <a:off x="2016160" y="192157"/>
                      <a:ext cx="944133" cy="551565"/>
                      <a:chOff x="2016160" y="192157"/>
                      <a:chExt cx="944133" cy="551565"/>
                    </a:xfrm>
                  </p:grpSpPr>
                  <p:sp>
                    <p:nvSpPr>
                      <p:cNvPr id="3134" name="Google Shape;3134;p12"/>
                      <p:cNvSpPr/>
                      <p:nvPr/>
                    </p:nvSpPr>
                    <p:spPr>
                      <a:xfrm>
                        <a:off x="2016160" y="439711"/>
                        <a:ext cx="325003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21" h="9935" extrusionOk="0">
                            <a:moveTo>
                              <a:pt x="1738" y="1"/>
                            </a:moveTo>
                            <a:lnTo>
                              <a:pt x="1" y="9935"/>
                            </a:lnTo>
                            <a:lnTo>
                              <a:pt x="10041" y="9935"/>
                            </a:lnTo>
                            <a:lnTo>
                              <a:pt x="1062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5" name="Google Shape;3135;p12"/>
                      <p:cNvSpPr/>
                      <p:nvPr/>
                    </p:nvSpPr>
                    <p:spPr>
                      <a:xfrm>
                        <a:off x="2335073" y="439711"/>
                        <a:ext cx="306337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11" h="9935" extrusionOk="0">
                            <a:moveTo>
                              <a:pt x="549" y="1"/>
                            </a:moveTo>
                            <a:lnTo>
                              <a:pt x="0" y="9935"/>
                            </a:lnTo>
                            <a:lnTo>
                              <a:pt x="10010" y="9935"/>
                            </a:lnTo>
                            <a:lnTo>
                              <a:pt x="9447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6" name="Google Shape;3136;p12"/>
                      <p:cNvSpPr/>
                      <p:nvPr/>
                    </p:nvSpPr>
                    <p:spPr>
                      <a:xfrm>
                        <a:off x="2634372" y="439711"/>
                        <a:ext cx="325921" cy="3040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651" h="9935" extrusionOk="0">
                            <a:moveTo>
                              <a:pt x="1" y="1"/>
                            </a:moveTo>
                            <a:lnTo>
                              <a:pt x="610" y="9935"/>
                            </a:lnTo>
                            <a:lnTo>
                              <a:pt x="10651" y="9935"/>
                            </a:lnTo>
                            <a:lnTo>
                              <a:pt x="889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7" name="Google Shape;3137;p12"/>
                      <p:cNvSpPr/>
                      <p:nvPr/>
                    </p:nvSpPr>
                    <p:spPr>
                      <a:xfrm>
                        <a:off x="2070261" y="192157"/>
                        <a:ext cx="28629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56" h="7878" extrusionOk="0">
                            <a:moveTo>
                              <a:pt x="1387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9355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8" name="Google Shape;3138;p12"/>
                      <p:cNvSpPr/>
                      <p:nvPr/>
                    </p:nvSpPr>
                    <p:spPr>
                      <a:xfrm>
                        <a:off x="2352332" y="192157"/>
                        <a:ext cx="271820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883" h="7878" extrusionOk="0">
                            <a:moveTo>
                              <a:pt x="442" y="1"/>
                            </a:moveTo>
                            <a:lnTo>
                              <a:pt x="0" y="7878"/>
                            </a:lnTo>
                            <a:lnTo>
                              <a:pt x="8883" y="7878"/>
                            </a:lnTo>
                            <a:lnTo>
                              <a:pt x="8426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139" name="Google Shape;3139;p12"/>
                      <p:cNvSpPr/>
                      <p:nvPr/>
                    </p:nvSpPr>
                    <p:spPr>
                      <a:xfrm>
                        <a:off x="2619470" y="192157"/>
                        <a:ext cx="285804" cy="2410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340" h="7878" extrusionOk="0">
                            <a:moveTo>
                              <a:pt x="0" y="1"/>
                            </a:moveTo>
                            <a:lnTo>
                              <a:pt x="473" y="7878"/>
                            </a:lnTo>
                            <a:lnTo>
                              <a:pt x="9340" y="7878"/>
                            </a:lnTo>
                            <a:lnTo>
                              <a:pt x="7969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3140" name="Google Shape;3140;p12"/>
                  <p:cNvGrpSpPr/>
                  <p:nvPr/>
                </p:nvGrpSpPr>
                <p:grpSpPr>
                  <a:xfrm>
                    <a:off x="2023627" y="195890"/>
                    <a:ext cx="928281" cy="543181"/>
                    <a:chOff x="2023627" y="195890"/>
                    <a:chExt cx="928281" cy="543181"/>
                  </a:xfrm>
                </p:grpSpPr>
                <p:sp>
                  <p:nvSpPr>
                    <p:cNvPr id="3141" name="Google Shape;3141;p12"/>
                    <p:cNvSpPr/>
                    <p:nvPr/>
                  </p:nvSpPr>
                  <p:spPr>
                    <a:xfrm>
                      <a:off x="2031093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58" y="1"/>
                          </a:moveTo>
                          <a:cubicBezTo>
                            <a:pt x="320" y="107"/>
                            <a:pt x="275" y="138"/>
                            <a:pt x="138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6" y="1189"/>
                            <a:pt x="1417" y="1128"/>
                            <a:pt x="1555" y="1037"/>
                          </a:cubicBezTo>
                          <a:lnTo>
                            <a:pt x="1661" y="229"/>
                          </a:lnTo>
                          <a:cubicBezTo>
                            <a:pt x="1570" y="153"/>
                            <a:pt x="1509" y="107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2" name="Google Shape;3142;p12"/>
                    <p:cNvSpPr/>
                    <p:nvPr/>
                  </p:nvSpPr>
                  <p:spPr>
                    <a:xfrm>
                      <a:off x="2023627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458" y="1"/>
                          </a:moveTo>
                          <a:cubicBezTo>
                            <a:pt x="351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44" y="1326"/>
                          </a:lnTo>
                          <a:lnTo>
                            <a:pt x="1235" y="1326"/>
                          </a:lnTo>
                          <a:cubicBezTo>
                            <a:pt x="1357" y="1220"/>
                            <a:pt x="1433" y="1174"/>
                            <a:pt x="1570" y="1067"/>
                          </a:cubicBezTo>
                          <a:lnTo>
                            <a:pt x="1692" y="260"/>
                          </a:lnTo>
                          <a:cubicBezTo>
                            <a:pt x="1600" y="153"/>
                            <a:pt x="1540" y="108"/>
                            <a:pt x="143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3" name="Google Shape;3143;p12"/>
                    <p:cNvSpPr/>
                    <p:nvPr/>
                  </p:nvSpPr>
                  <p:spPr>
                    <a:xfrm>
                      <a:off x="2037152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58" y="0"/>
                          </a:moveTo>
                          <a:cubicBezTo>
                            <a:pt x="321" y="92"/>
                            <a:pt x="260" y="138"/>
                            <a:pt x="122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57" y="1143"/>
                            <a:pt x="1402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55" y="138"/>
                            <a:pt x="1509" y="92"/>
                            <a:pt x="140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4" name="Google Shape;3144;p12"/>
                    <p:cNvSpPr/>
                    <p:nvPr/>
                  </p:nvSpPr>
                  <p:spPr>
                    <a:xfrm>
                      <a:off x="2084704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3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20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61" y="229"/>
                          </a:lnTo>
                          <a:cubicBezTo>
                            <a:pt x="1539" y="138"/>
                            <a:pt x="1509" y="92"/>
                            <a:pt x="137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5" name="Google Shape;3145;p12"/>
                    <p:cNvSpPr/>
                    <p:nvPr/>
                  </p:nvSpPr>
                  <p:spPr>
                    <a:xfrm>
                      <a:off x="2133205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27" y="0"/>
                          </a:moveTo>
                          <a:cubicBezTo>
                            <a:pt x="305" y="92"/>
                            <a:pt x="229" y="138"/>
                            <a:pt x="122" y="229"/>
                          </a:cubicBezTo>
                          <a:lnTo>
                            <a:pt x="0" y="1006"/>
                          </a:lnTo>
                          <a:cubicBezTo>
                            <a:pt x="92" y="1097"/>
                            <a:pt x="153" y="1143"/>
                            <a:pt x="244" y="1235"/>
                          </a:cubicBezTo>
                          <a:lnTo>
                            <a:pt x="1219" y="1235"/>
                          </a:lnTo>
                          <a:cubicBezTo>
                            <a:pt x="1341" y="1143"/>
                            <a:pt x="1417" y="1097"/>
                            <a:pt x="1524" y="1006"/>
                          </a:cubicBezTo>
                          <a:lnTo>
                            <a:pt x="1615" y="229"/>
                          </a:lnTo>
                          <a:cubicBezTo>
                            <a:pt x="1524" y="138"/>
                            <a:pt x="1463" y="92"/>
                            <a:pt x="137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6" name="Google Shape;3146;p12"/>
                    <p:cNvSpPr/>
                    <p:nvPr/>
                  </p:nvSpPr>
                  <p:spPr>
                    <a:xfrm>
                      <a:off x="2180758" y="620618"/>
                      <a:ext cx="49450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35" extrusionOk="0">
                          <a:moveTo>
                            <a:pt x="412" y="0"/>
                          </a:moveTo>
                          <a:cubicBezTo>
                            <a:pt x="290" y="92"/>
                            <a:pt x="214" y="138"/>
                            <a:pt x="107" y="229"/>
                          </a:cubicBezTo>
                          <a:lnTo>
                            <a:pt x="0" y="1006"/>
                          </a:lnTo>
                          <a:cubicBezTo>
                            <a:pt x="107" y="1097"/>
                            <a:pt x="168" y="1143"/>
                            <a:pt x="259" y="1235"/>
                          </a:cubicBezTo>
                          <a:lnTo>
                            <a:pt x="1234" y="1235"/>
                          </a:lnTo>
                          <a:cubicBezTo>
                            <a:pt x="1341" y="1143"/>
                            <a:pt x="1417" y="1097"/>
                            <a:pt x="1539" y="1006"/>
                          </a:cubicBezTo>
                          <a:lnTo>
                            <a:pt x="1615" y="229"/>
                          </a:lnTo>
                          <a:cubicBezTo>
                            <a:pt x="1509" y="138"/>
                            <a:pt x="1463" y="92"/>
                            <a:pt x="135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7" name="Google Shape;3147;p12"/>
                    <p:cNvSpPr/>
                    <p:nvPr/>
                  </p:nvSpPr>
                  <p:spPr>
                    <a:xfrm>
                      <a:off x="2228769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81" y="0"/>
                          </a:moveTo>
                          <a:cubicBezTo>
                            <a:pt x="260" y="92"/>
                            <a:pt x="183" y="138"/>
                            <a:pt x="77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33" y="1097"/>
                            <a:pt x="1539" y="1006"/>
                          </a:cubicBezTo>
                          <a:lnTo>
                            <a:pt x="1600" y="229"/>
                          </a:lnTo>
                          <a:cubicBezTo>
                            <a:pt x="1494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8" name="Google Shape;3148;p12"/>
                    <p:cNvSpPr/>
                    <p:nvPr/>
                  </p:nvSpPr>
                  <p:spPr>
                    <a:xfrm>
                      <a:off x="2275862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366" y="0"/>
                          </a:moveTo>
                          <a:cubicBezTo>
                            <a:pt x="259" y="92"/>
                            <a:pt x="183" y="138"/>
                            <a:pt x="61" y="229"/>
                          </a:cubicBezTo>
                          <a:lnTo>
                            <a:pt x="0" y="1006"/>
                          </a:lnTo>
                          <a:cubicBezTo>
                            <a:pt x="122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56" y="1143"/>
                            <a:pt x="1433" y="1097"/>
                            <a:pt x="1554" y="1006"/>
                          </a:cubicBezTo>
                          <a:lnTo>
                            <a:pt x="1600" y="229"/>
                          </a:lnTo>
                          <a:cubicBezTo>
                            <a:pt x="1493" y="138"/>
                            <a:pt x="1433" y="92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9" name="Google Shape;3149;p12"/>
                    <p:cNvSpPr/>
                    <p:nvPr/>
                  </p:nvSpPr>
                  <p:spPr>
                    <a:xfrm>
                      <a:off x="2079104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427" y="1"/>
                          </a:moveTo>
                          <a:cubicBezTo>
                            <a:pt x="306" y="107"/>
                            <a:pt x="245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5" y="1265"/>
                          </a:cubicBezTo>
                          <a:lnTo>
                            <a:pt x="1220" y="1265"/>
                          </a:lnTo>
                          <a:cubicBezTo>
                            <a:pt x="1342" y="1189"/>
                            <a:pt x="1403" y="1128"/>
                            <a:pt x="1540" y="1037"/>
                          </a:cubicBezTo>
                          <a:lnTo>
                            <a:pt x="1662" y="229"/>
                          </a:lnTo>
                          <a:cubicBezTo>
                            <a:pt x="1555" y="153"/>
                            <a:pt x="1509" y="107"/>
                            <a:pt x="140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0" name="Google Shape;3150;p12"/>
                    <p:cNvSpPr/>
                    <p:nvPr/>
                  </p:nvSpPr>
                  <p:spPr>
                    <a:xfrm>
                      <a:off x="2128064" y="658838"/>
                      <a:ext cx="49909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66" extrusionOk="0">
                          <a:moveTo>
                            <a:pt x="442" y="1"/>
                          </a:moveTo>
                          <a:cubicBezTo>
                            <a:pt x="305" y="107"/>
                            <a:pt x="229" y="138"/>
                            <a:pt x="107" y="229"/>
                          </a:cubicBezTo>
                          <a:lnTo>
                            <a:pt x="1" y="1037"/>
                          </a:lnTo>
                          <a:cubicBezTo>
                            <a:pt x="92" y="1113"/>
                            <a:pt x="153" y="1174"/>
                            <a:pt x="244" y="1265"/>
                          </a:cubicBezTo>
                          <a:lnTo>
                            <a:pt x="1219" y="1265"/>
                          </a:lnTo>
                          <a:cubicBezTo>
                            <a:pt x="1357" y="1189"/>
                            <a:pt x="1433" y="1128"/>
                            <a:pt x="1539" y="1037"/>
                          </a:cubicBezTo>
                          <a:lnTo>
                            <a:pt x="1631" y="229"/>
                          </a:lnTo>
                          <a:cubicBezTo>
                            <a:pt x="1539" y="153"/>
                            <a:pt x="1478" y="107"/>
                            <a:pt x="140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1" name="Google Shape;3151;p12"/>
                    <p:cNvSpPr/>
                    <p:nvPr/>
                  </p:nvSpPr>
                  <p:spPr>
                    <a:xfrm>
                      <a:off x="2177024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396" y="1"/>
                          </a:moveTo>
                          <a:cubicBezTo>
                            <a:pt x="290" y="107"/>
                            <a:pt x="214" y="138"/>
                            <a:pt x="92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59" y="1265"/>
                          </a:cubicBezTo>
                          <a:lnTo>
                            <a:pt x="1234" y="1265"/>
                          </a:lnTo>
                          <a:cubicBezTo>
                            <a:pt x="1356" y="1189"/>
                            <a:pt x="1433" y="1128"/>
                            <a:pt x="1539" y="1037"/>
                          </a:cubicBezTo>
                          <a:lnTo>
                            <a:pt x="1615" y="229"/>
                          </a:lnTo>
                          <a:cubicBezTo>
                            <a:pt x="1509" y="153"/>
                            <a:pt x="1448" y="107"/>
                            <a:pt x="137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2" name="Google Shape;3152;p12"/>
                    <p:cNvSpPr/>
                    <p:nvPr/>
                  </p:nvSpPr>
                  <p:spPr>
                    <a:xfrm>
                      <a:off x="2225495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382" y="1"/>
                          </a:moveTo>
                          <a:cubicBezTo>
                            <a:pt x="260" y="107"/>
                            <a:pt x="184" y="138"/>
                            <a:pt x="62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60" y="1265"/>
                          </a:cubicBezTo>
                          <a:lnTo>
                            <a:pt x="1235" y="1265"/>
                          </a:lnTo>
                          <a:cubicBezTo>
                            <a:pt x="1342" y="1189"/>
                            <a:pt x="1418" y="1128"/>
                            <a:pt x="1540" y="1037"/>
                          </a:cubicBezTo>
                          <a:lnTo>
                            <a:pt x="1601" y="229"/>
                          </a:lnTo>
                          <a:cubicBezTo>
                            <a:pt x="1494" y="153"/>
                            <a:pt x="1448" y="10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3" name="Google Shape;3153;p12"/>
                    <p:cNvSpPr/>
                    <p:nvPr/>
                  </p:nvSpPr>
                  <p:spPr>
                    <a:xfrm>
                      <a:off x="2273537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366" y="1"/>
                          </a:moveTo>
                          <a:cubicBezTo>
                            <a:pt x="259" y="107"/>
                            <a:pt x="183" y="138"/>
                            <a:pt x="61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53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56" y="1189"/>
                            <a:pt x="1432" y="1128"/>
                            <a:pt x="1554" y="1037"/>
                          </a:cubicBezTo>
                          <a:lnTo>
                            <a:pt x="1600" y="229"/>
                          </a:lnTo>
                          <a:cubicBezTo>
                            <a:pt x="1493" y="153"/>
                            <a:pt x="1432" y="107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4" name="Google Shape;3154;p12"/>
                    <p:cNvSpPr/>
                    <p:nvPr/>
                  </p:nvSpPr>
                  <p:spPr>
                    <a:xfrm>
                      <a:off x="207304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58" y="1"/>
                          </a:moveTo>
                          <a:cubicBezTo>
                            <a:pt x="336" y="108"/>
                            <a:pt x="275" y="153"/>
                            <a:pt x="138" y="260"/>
                          </a:cubicBezTo>
                          <a:lnTo>
                            <a:pt x="1" y="1067"/>
                          </a:lnTo>
                          <a:lnTo>
                            <a:pt x="260" y="1326"/>
                          </a:lnTo>
                          <a:lnTo>
                            <a:pt x="1250" y="1326"/>
                          </a:lnTo>
                          <a:cubicBezTo>
                            <a:pt x="1372" y="1220"/>
                            <a:pt x="1433" y="1174"/>
                            <a:pt x="1570" y="1067"/>
                          </a:cubicBezTo>
                          <a:lnTo>
                            <a:pt x="1677" y="260"/>
                          </a:lnTo>
                          <a:lnTo>
                            <a:pt x="1433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5" name="Google Shape;3155;p12"/>
                    <p:cNvSpPr/>
                    <p:nvPr/>
                  </p:nvSpPr>
                  <p:spPr>
                    <a:xfrm>
                      <a:off x="2122006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442" y="1"/>
                          </a:moveTo>
                          <a:cubicBezTo>
                            <a:pt x="305" y="108"/>
                            <a:pt x="260" y="153"/>
                            <a:pt x="122" y="260"/>
                          </a:cubicBezTo>
                          <a:lnTo>
                            <a:pt x="1" y="1067"/>
                          </a:lnTo>
                          <a:cubicBezTo>
                            <a:pt x="122" y="1174"/>
                            <a:pt x="183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402" y="1220"/>
                            <a:pt x="1448" y="1174"/>
                            <a:pt x="1585" y="1067"/>
                          </a:cubicBezTo>
                          <a:lnTo>
                            <a:pt x="1676" y="260"/>
                          </a:lnTo>
                          <a:cubicBezTo>
                            <a:pt x="1585" y="153"/>
                            <a:pt x="1524" y="108"/>
                            <a:pt x="141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6" name="Google Shape;3156;p12"/>
                    <p:cNvSpPr/>
                    <p:nvPr/>
                  </p:nvSpPr>
                  <p:spPr>
                    <a:xfrm>
                      <a:off x="2171884" y="698465"/>
                      <a:ext cx="5039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327" extrusionOk="0">
                          <a:moveTo>
                            <a:pt x="412" y="1"/>
                          </a:moveTo>
                          <a:cubicBezTo>
                            <a:pt x="275" y="108"/>
                            <a:pt x="199" y="153"/>
                            <a:pt x="92" y="260"/>
                          </a:cubicBezTo>
                          <a:lnTo>
                            <a:pt x="1" y="1067"/>
                          </a:lnTo>
                          <a:cubicBezTo>
                            <a:pt x="107" y="1174"/>
                            <a:pt x="168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87" y="1220"/>
                            <a:pt x="1463" y="1174"/>
                            <a:pt x="1570" y="1067"/>
                          </a:cubicBezTo>
                          <a:lnTo>
                            <a:pt x="1646" y="260"/>
                          </a:lnTo>
                          <a:cubicBezTo>
                            <a:pt x="1540" y="153"/>
                            <a:pt x="1479" y="108"/>
                            <a:pt x="138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7" name="Google Shape;3157;p12"/>
                    <p:cNvSpPr/>
                    <p:nvPr/>
                  </p:nvSpPr>
                  <p:spPr>
                    <a:xfrm>
                      <a:off x="2220844" y="698465"/>
                      <a:ext cx="49909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31" y="260"/>
                          </a:lnTo>
                          <a:cubicBezTo>
                            <a:pt x="1539" y="153"/>
                            <a:pt x="1478" y="108"/>
                            <a:pt x="134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8" name="Google Shape;3158;p12"/>
                    <p:cNvSpPr/>
                    <p:nvPr/>
                  </p:nvSpPr>
                  <p:spPr>
                    <a:xfrm>
                      <a:off x="227026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81" y="1"/>
                          </a:moveTo>
                          <a:cubicBezTo>
                            <a:pt x="260" y="108"/>
                            <a:pt x="183" y="153"/>
                            <a:pt x="77" y="260"/>
                          </a:cubicBezTo>
                          <a:lnTo>
                            <a:pt x="1" y="1067"/>
                          </a:lnTo>
                          <a:cubicBezTo>
                            <a:pt x="92" y="1174"/>
                            <a:pt x="153" y="1220"/>
                            <a:pt x="260" y="1326"/>
                          </a:cubicBezTo>
                          <a:lnTo>
                            <a:pt x="1250" y="1326"/>
                          </a:lnTo>
                          <a:cubicBezTo>
                            <a:pt x="1372" y="1220"/>
                            <a:pt x="1448" y="1174"/>
                            <a:pt x="1555" y="1067"/>
                          </a:cubicBezTo>
                          <a:lnTo>
                            <a:pt x="1616" y="260"/>
                          </a:lnTo>
                          <a:cubicBezTo>
                            <a:pt x="1524" y="153"/>
                            <a:pt x="1463" y="108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9" name="Google Shape;3159;p12"/>
                    <p:cNvSpPr/>
                    <p:nvPr/>
                  </p:nvSpPr>
                  <p:spPr>
                    <a:xfrm>
                      <a:off x="2393336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6" y="0"/>
                          </a:moveTo>
                          <a:cubicBezTo>
                            <a:pt x="184" y="92"/>
                            <a:pt x="123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38" y="1143"/>
                            <a:pt x="260" y="1235"/>
                          </a:cubicBezTo>
                          <a:lnTo>
                            <a:pt x="1235" y="1235"/>
                          </a:lnTo>
                          <a:cubicBezTo>
                            <a:pt x="1342" y="1143"/>
                            <a:pt x="1403" y="1097"/>
                            <a:pt x="1524" y="1006"/>
                          </a:cubicBezTo>
                          <a:lnTo>
                            <a:pt x="1540" y="229"/>
                          </a:lnTo>
                          <a:cubicBezTo>
                            <a:pt x="1418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0" name="Google Shape;3160;p12"/>
                    <p:cNvSpPr/>
                    <p:nvPr/>
                  </p:nvSpPr>
                  <p:spPr>
                    <a:xfrm>
                      <a:off x="2440429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05" y="0"/>
                          </a:moveTo>
                          <a:cubicBezTo>
                            <a:pt x="183" y="92"/>
                            <a:pt x="138" y="138"/>
                            <a:pt x="16" y="229"/>
                          </a:cubicBezTo>
                          <a:lnTo>
                            <a:pt x="1" y="1006"/>
                          </a:lnTo>
                          <a:cubicBezTo>
                            <a:pt x="107" y="1097"/>
                            <a:pt x="168" y="1143"/>
                            <a:pt x="275" y="1235"/>
                          </a:cubicBezTo>
                          <a:lnTo>
                            <a:pt x="1250" y="1235"/>
                          </a:lnTo>
                          <a:cubicBezTo>
                            <a:pt x="1372" y="1143"/>
                            <a:pt x="1418" y="1097"/>
                            <a:pt x="1539" y="1006"/>
                          </a:cubicBezTo>
                          <a:lnTo>
                            <a:pt x="1539" y="229"/>
                          </a:lnTo>
                          <a:cubicBezTo>
                            <a:pt x="1433" y="138"/>
                            <a:pt x="1372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1" name="Google Shape;3161;p12"/>
                    <p:cNvSpPr/>
                    <p:nvPr/>
                  </p:nvSpPr>
                  <p:spPr>
                    <a:xfrm>
                      <a:off x="2487982" y="620618"/>
                      <a:ext cx="4758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35" extrusionOk="0">
                          <a:moveTo>
                            <a:pt x="290" y="0"/>
                          </a:moveTo>
                          <a:cubicBezTo>
                            <a:pt x="184" y="92"/>
                            <a:pt x="123" y="138"/>
                            <a:pt x="1" y="229"/>
                          </a:cubicBezTo>
                          <a:lnTo>
                            <a:pt x="1" y="1006"/>
                          </a:lnTo>
                          <a:cubicBezTo>
                            <a:pt x="123" y="1097"/>
                            <a:pt x="184" y="1143"/>
                            <a:pt x="290" y="1235"/>
                          </a:cubicBezTo>
                          <a:lnTo>
                            <a:pt x="1265" y="1235"/>
                          </a:lnTo>
                          <a:cubicBezTo>
                            <a:pt x="1372" y="1143"/>
                            <a:pt x="1433" y="1097"/>
                            <a:pt x="1555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2" name="Google Shape;3162;p12"/>
                    <p:cNvSpPr/>
                    <p:nvPr/>
                  </p:nvSpPr>
                  <p:spPr>
                    <a:xfrm>
                      <a:off x="2536024" y="620618"/>
                      <a:ext cx="4709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235" extrusionOk="0">
                          <a:moveTo>
                            <a:pt x="259" y="0"/>
                          </a:moveTo>
                          <a:cubicBezTo>
                            <a:pt x="168" y="92"/>
                            <a:pt x="107" y="138"/>
                            <a:pt x="0" y="229"/>
                          </a:cubicBezTo>
                          <a:lnTo>
                            <a:pt x="15" y="1006"/>
                          </a:lnTo>
                          <a:cubicBezTo>
                            <a:pt x="137" y="1097"/>
                            <a:pt x="183" y="1143"/>
                            <a:pt x="305" y="1235"/>
                          </a:cubicBezTo>
                          <a:lnTo>
                            <a:pt x="1280" y="1235"/>
                          </a:lnTo>
                          <a:cubicBezTo>
                            <a:pt x="1371" y="1143"/>
                            <a:pt x="1432" y="1097"/>
                            <a:pt x="1539" y="1006"/>
                          </a:cubicBezTo>
                          <a:lnTo>
                            <a:pt x="1524" y="229"/>
                          </a:lnTo>
                          <a:cubicBezTo>
                            <a:pt x="1402" y="138"/>
                            <a:pt x="1326" y="92"/>
                            <a:pt x="121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3" name="Google Shape;3163;p12"/>
                    <p:cNvSpPr/>
                    <p:nvPr/>
                  </p:nvSpPr>
                  <p:spPr>
                    <a:xfrm>
                      <a:off x="2583086" y="620618"/>
                      <a:ext cx="48073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235" extrusionOk="0">
                          <a:moveTo>
                            <a:pt x="275" y="0"/>
                          </a:moveTo>
                          <a:cubicBezTo>
                            <a:pt x="168" y="92"/>
                            <a:pt x="123" y="138"/>
                            <a:pt x="1" y="229"/>
                          </a:cubicBezTo>
                          <a:lnTo>
                            <a:pt x="47" y="1006"/>
                          </a:lnTo>
                          <a:cubicBezTo>
                            <a:pt x="153" y="1097"/>
                            <a:pt x="214" y="1143"/>
                            <a:pt x="321" y="1235"/>
                          </a:cubicBezTo>
                          <a:lnTo>
                            <a:pt x="1296" y="1235"/>
                          </a:lnTo>
                          <a:cubicBezTo>
                            <a:pt x="1387" y="1143"/>
                            <a:pt x="1448" y="1097"/>
                            <a:pt x="1570" y="1006"/>
                          </a:cubicBezTo>
                          <a:lnTo>
                            <a:pt x="1524" y="229"/>
                          </a:lnTo>
                          <a:cubicBezTo>
                            <a:pt x="1418" y="138"/>
                            <a:pt x="1357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4" name="Google Shape;3164;p12"/>
                    <p:cNvSpPr/>
                    <p:nvPr/>
                  </p:nvSpPr>
                  <p:spPr>
                    <a:xfrm>
                      <a:off x="2391469" y="658838"/>
                      <a:ext cx="47583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266" extrusionOk="0">
                          <a:moveTo>
                            <a:pt x="321" y="1"/>
                          </a:moveTo>
                          <a:cubicBezTo>
                            <a:pt x="199" y="107"/>
                            <a:pt x="153" y="138"/>
                            <a:pt x="31" y="229"/>
                          </a:cubicBezTo>
                          <a:lnTo>
                            <a:pt x="1" y="1037"/>
                          </a:lnTo>
                          <a:cubicBezTo>
                            <a:pt x="108" y="1113"/>
                            <a:pt x="168" y="1174"/>
                            <a:pt x="290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33" y="1128"/>
                            <a:pt x="1540" y="1037"/>
                          </a:cubicBezTo>
                          <a:lnTo>
                            <a:pt x="1555" y="229"/>
                          </a:lnTo>
                          <a:cubicBezTo>
                            <a:pt x="1464" y="153"/>
                            <a:pt x="1387" y="107"/>
                            <a:pt x="129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5" name="Google Shape;3165;p12"/>
                    <p:cNvSpPr/>
                    <p:nvPr/>
                  </p:nvSpPr>
                  <p:spPr>
                    <a:xfrm>
                      <a:off x="2440429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305" y="1"/>
                          </a:moveTo>
                          <a:cubicBezTo>
                            <a:pt x="183" y="107"/>
                            <a:pt x="138" y="138"/>
                            <a:pt x="16" y="229"/>
                          </a:cubicBezTo>
                          <a:lnTo>
                            <a:pt x="1" y="1037"/>
                          </a:lnTo>
                          <a:cubicBezTo>
                            <a:pt x="107" y="1113"/>
                            <a:pt x="168" y="1174"/>
                            <a:pt x="275" y="1265"/>
                          </a:cubicBezTo>
                          <a:lnTo>
                            <a:pt x="1250" y="1265"/>
                          </a:lnTo>
                          <a:cubicBezTo>
                            <a:pt x="1372" y="1189"/>
                            <a:pt x="1418" y="1128"/>
                            <a:pt x="1539" y="1037"/>
                          </a:cubicBezTo>
                          <a:lnTo>
                            <a:pt x="1539" y="229"/>
                          </a:lnTo>
                          <a:cubicBezTo>
                            <a:pt x="1433" y="153"/>
                            <a:pt x="1372" y="10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6" name="Google Shape;3166;p12"/>
                    <p:cNvSpPr/>
                    <p:nvPr/>
                  </p:nvSpPr>
                  <p:spPr>
                    <a:xfrm>
                      <a:off x="2488930" y="658838"/>
                      <a:ext cx="47124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66" extrusionOk="0">
                          <a:moveTo>
                            <a:pt x="274" y="1"/>
                          </a:moveTo>
                          <a:cubicBezTo>
                            <a:pt x="168" y="107"/>
                            <a:pt x="107" y="138"/>
                            <a:pt x="0" y="229"/>
                          </a:cubicBezTo>
                          <a:lnTo>
                            <a:pt x="0" y="1037"/>
                          </a:lnTo>
                          <a:cubicBezTo>
                            <a:pt x="107" y="1113"/>
                            <a:pt x="168" y="1174"/>
                            <a:pt x="274" y="1265"/>
                          </a:cubicBezTo>
                          <a:lnTo>
                            <a:pt x="1250" y="1265"/>
                          </a:lnTo>
                          <a:cubicBezTo>
                            <a:pt x="1371" y="1189"/>
                            <a:pt x="1417" y="1128"/>
                            <a:pt x="1539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41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7" name="Google Shape;3167;p12"/>
                    <p:cNvSpPr/>
                    <p:nvPr/>
                  </p:nvSpPr>
                  <p:spPr>
                    <a:xfrm>
                      <a:off x="2536942" y="658838"/>
                      <a:ext cx="4804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266" extrusionOk="0">
                          <a:moveTo>
                            <a:pt x="290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16" y="1037"/>
                          </a:lnTo>
                          <a:cubicBezTo>
                            <a:pt x="138" y="1113"/>
                            <a:pt x="199" y="1174"/>
                            <a:pt x="305" y="1265"/>
                          </a:cubicBezTo>
                          <a:lnTo>
                            <a:pt x="1280" y="1265"/>
                          </a:lnTo>
                          <a:cubicBezTo>
                            <a:pt x="1402" y="1189"/>
                            <a:pt x="1448" y="1128"/>
                            <a:pt x="157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8" name="Google Shape;3168;p12"/>
                    <p:cNvSpPr/>
                    <p:nvPr/>
                  </p:nvSpPr>
                  <p:spPr>
                    <a:xfrm>
                      <a:off x="2584953" y="658838"/>
                      <a:ext cx="48532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266" extrusionOk="0">
                          <a:moveTo>
                            <a:pt x="260" y="1"/>
                          </a:moveTo>
                          <a:cubicBezTo>
                            <a:pt x="168" y="107"/>
                            <a:pt x="107" y="138"/>
                            <a:pt x="1" y="229"/>
                          </a:cubicBezTo>
                          <a:lnTo>
                            <a:pt x="31" y="1037"/>
                          </a:lnTo>
                          <a:cubicBezTo>
                            <a:pt x="168" y="1113"/>
                            <a:pt x="229" y="1174"/>
                            <a:pt x="336" y="1265"/>
                          </a:cubicBezTo>
                          <a:lnTo>
                            <a:pt x="1311" y="1265"/>
                          </a:lnTo>
                          <a:cubicBezTo>
                            <a:pt x="1402" y="1189"/>
                            <a:pt x="1463" y="1128"/>
                            <a:pt x="1585" y="1037"/>
                          </a:cubicBezTo>
                          <a:lnTo>
                            <a:pt x="1540" y="229"/>
                          </a:lnTo>
                          <a:cubicBezTo>
                            <a:pt x="1402" y="153"/>
                            <a:pt x="1357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9" name="Google Shape;3169;p12"/>
                    <p:cNvSpPr/>
                    <p:nvPr/>
                  </p:nvSpPr>
                  <p:spPr>
                    <a:xfrm>
                      <a:off x="2389603" y="698465"/>
                      <a:ext cx="48991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327" extrusionOk="0">
                          <a:moveTo>
                            <a:pt x="351" y="1"/>
                          </a:moveTo>
                          <a:cubicBezTo>
                            <a:pt x="214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23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418" y="1220"/>
                            <a:pt x="1464" y="1174"/>
                            <a:pt x="1585" y="1067"/>
                          </a:cubicBezTo>
                          <a:lnTo>
                            <a:pt x="1601" y="260"/>
                          </a:lnTo>
                          <a:cubicBezTo>
                            <a:pt x="1494" y="153"/>
                            <a:pt x="1433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0" name="Google Shape;3170;p12"/>
                    <p:cNvSpPr/>
                    <p:nvPr/>
                  </p:nvSpPr>
                  <p:spPr>
                    <a:xfrm>
                      <a:off x="2439970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305" y="1"/>
                          </a:moveTo>
                          <a:cubicBezTo>
                            <a:pt x="183" y="108"/>
                            <a:pt x="122" y="153"/>
                            <a:pt x="16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75" y="1326"/>
                          </a:cubicBezTo>
                          <a:lnTo>
                            <a:pt x="1265" y="1326"/>
                          </a:lnTo>
                          <a:cubicBezTo>
                            <a:pt x="1387" y="1220"/>
                            <a:pt x="1433" y="1174"/>
                            <a:pt x="1554" y="1067"/>
                          </a:cubicBezTo>
                          <a:lnTo>
                            <a:pt x="1554" y="260"/>
                          </a:lnTo>
                          <a:cubicBezTo>
                            <a:pt x="1448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1" name="Google Shape;3171;p12"/>
                    <p:cNvSpPr/>
                    <p:nvPr/>
                  </p:nvSpPr>
                  <p:spPr>
                    <a:xfrm>
                      <a:off x="2489389" y="698465"/>
                      <a:ext cx="47583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0" y="1067"/>
                          </a:lnTo>
                          <a:cubicBezTo>
                            <a:pt x="107" y="1174"/>
                            <a:pt x="168" y="1220"/>
                            <a:pt x="290" y="1326"/>
                          </a:cubicBezTo>
                          <a:lnTo>
                            <a:pt x="1280" y="1326"/>
                          </a:lnTo>
                          <a:cubicBezTo>
                            <a:pt x="1387" y="1220"/>
                            <a:pt x="1448" y="1174"/>
                            <a:pt x="1554" y="1067"/>
                          </a:cubicBezTo>
                          <a:lnTo>
                            <a:pt x="1539" y="260"/>
                          </a:lnTo>
                          <a:cubicBezTo>
                            <a:pt x="1433" y="153"/>
                            <a:pt x="1356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2" name="Google Shape;3172;p12"/>
                    <p:cNvSpPr/>
                    <p:nvPr/>
                  </p:nvSpPr>
                  <p:spPr>
                    <a:xfrm>
                      <a:off x="253740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84" y="108"/>
                            <a:pt x="123" y="153"/>
                            <a:pt x="1" y="260"/>
                          </a:cubicBezTo>
                          <a:lnTo>
                            <a:pt x="31" y="1067"/>
                          </a:lnTo>
                          <a:cubicBezTo>
                            <a:pt x="138" y="1174"/>
                            <a:pt x="214" y="1220"/>
                            <a:pt x="336" y="1326"/>
                          </a:cubicBezTo>
                          <a:lnTo>
                            <a:pt x="1326" y="1326"/>
                          </a:lnTo>
                          <a:cubicBezTo>
                            <a:pt x="1433" y="1220"/>
                            <a:pt x="1494" y="1174"/>
                            <a:pt x="1616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8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3" name="Google Shape;3173;p12"/>
                    <p:cNvSpPr/>
                    <p:nvPr/>
                  </p:nvSpPr>
                  <p:spPr>
                    <a:xfrm>
                      <a:off x="2585443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90" y="1"/>
                          </a:moveTo>
                          <a:cubicBezTo>
                            <a:pt x="168" y="108"/>
                            <a:pt x="122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52" y="1174"/>
                            <a:pt x="229" y="1220"/>
                            <a:pt x="350" y="1326"/>
                          </a:cubicBezTo>
                          <a:lnTo>
                            <a:pt x="1341" y="1326"/>
                          </a:lnTo>
                          <a:cubicBezTo>
                            <a:pt x="1447" y="1220"/>
                            <a:pt x="1508" y="1174"/>
                            <a:pt x="1615" y="1067"/>
                          </a:cubicBezTo>
                          <a:lnTo>
                            <a:pt x="1585" y="260"/>
                          </a:lnTo>
                          <a:cubicBezTo>
                            <a:pt x="1463" y="153"/>
                            <a:pt x="1417" y="108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4" name="Google Shape;3174;p12"/>
                    <p:cNvSpPr/>
                    <p:nvPr/>
                  </p:nvSpPr>
                  <p:spPr>
                    <a:xfrm>
                      <a:off x="2816197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22"/>
                            <a:pt x="1" y="198"/>
                          </a:cubicBezTo>
                          <a:lnTo>
                            <a:pt x="92" y="853"/>
                          </a:lnTo>
                          <a:lnTo>
                            <a:pt x="382" y="1051"/>
                          </a:lnTo>
                          <a:lnTo>
                            <a:pt x="1281" y="1051"/>
                          </a:lnTo>
                          <a:cubicBezTo>
                            <a:pt x="1372" y="975"/>
                            <a:pt x="1418" y="929"/>
                            <a:pt x="1509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5" name="Google Shape;3175;p12"/>
                    <p:cNvSpPr/>
                    <p:nvPr/>
                  </p:nvSpPr>
                  <p:spPr>
                    <a:xfrm>
                      <a:off x="2860965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0" y="198"/>
                          </a:cubicBezTo>
                          <a:lnTo>
                            <a:pt x="107" y="853"/>
                          </a:lnTo>
                          <a:lnTo>
                            <a:pt x="381" y="1051"/>
                          </a:lnTo>
                          <a:lnTo>
                            <a:pt x="1280" y="1051"/>
                          </a:lnTo>
                          <a:cubicBezTo>
                            <a:pt x="1372" y="975"/>
                            <a:pt x="1417" y="929"/>
                            <a:pt x="1509" y="853"/>
                          </a:cubicBezTo>
                          <a:lnTo>
                            <a:pt x="1402" y="198"/>
                          </a:lnTo>
                          <a:cubicBezTo>
                            <a:pt x="1280" y="122"/>
                            <a:pt x="1204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6" name="Google Shape;3176;p12"/>
                    <p:cNvSpPr/>
                    <p:nvPr/>
                  </p:nvSpPr>
                  <p:spPr>
                    <a:xfrm>
                      <a:off x="2820879" y="476554"/>
                      <a:ext cx="4709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39" h="1098" extrusionOk="0">
                          <a:moveTo>
                            <a:pt x="22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92" y="900"/>
                          </a:lnTo>
                          <a:cubicBezTo>
                            <a:pt x="229" y="976"/>
                            <a:pt x="290" y="1021"/>
                            <a:pt x="396" y="1098"/>
                          </a:cubicBezTo>
                          <a:lnTo>
                            <a:pt x="1310" y="1098"/>
                          </a:lnTo>
                          <a:cubicBezTo>
                            <a:pt x="1387" y="1037"/>
                            <a:pt x="1448" y="976"/>
                            <a:pt x="1539" y="900"/>
                          </a:cubicBezTo>
                          <a:lnTo>
                            <a:pt x="1432" y="214"/>
                          </a:lnTo>
                          <a:cubicBezTo>
                            <a:pt x="1310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7" name="Google Shape;3177;p12"/>
                    <p:cNvSpPr/>
                    <p:nvPr/>
                  </p:nvSpPr>
                  <p:spPr>
                    <a:xfrm>
                      <a:off x="2865157" y="476554"/>
                      <a:ext cx="48042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09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38"/>
                            <a:pt x="1" y="214"/>
                          </a:cubicBezTo>
                          <a:lnTo>
                            <a:pt x="122" y="900"/>
                          </a:lnTo>
                          <a:cubicBezTo>
                            <a:pt x="229" y="976"/>
                            <a:pt x="305" y="1021"/>
                            <a:pt x="427" y="1098"/>
                          </a:cubicBezTo>
                          <a:lnTo>
                            <a:pt x="1341" y="1098"/>
                          </a:lnTo>
                          <a:cubicBezTo>
                            <a:pt x="1433" y="1037"/>
                            <a:pt x="1463" y="976"/>
                            <a:pt x="1570" y="900"/>
                          </a:cubicBezTo>
                          <a:lnTo>
                            <a:pt x="1448" y="214"/>
                          </a:lnTo>
                          <a:cubicBezTo>
                            <a:pt x="1341" y="138"/>
                            <a:pt x="126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8" name="Google Shape;3178;p12"/>
                    <p:cNvSpPr/>
                    <p:nvPr/>
                  </p:nvSpPr>
                  <p:spPr>
                    <a:xfrm>
                      <a:off x="2825530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92" y="914"/>
                          </a:lnTo>
                          <a:cubicBezTo>
                            <a:pt x="214" y="991"/>
                            <a:pt x="290" y="1052"/>
                            <a:pt x="397" y="1128"/>
                          </a:cubicBezTo>
                          <a:lnTo>
                            <a:pt x="1311" y="1128"/>
                          </a:lnTo>
                          <a:cubicBezTo>
                            <a:pt x="1417" y="1052"/>
                            <a:pt x="1463" y="991"/>
                            <a:pt x="1570" y="914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9" name="Google Shape;3179;p12"/>
                    <p:cNvSpPr/>
                    <p:nvPr/>
                  </p:nvSpPr>
                  <p:spPr>
                    <a:xfrm>
                      <a:off x="2871216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07" y="914"/>
                          </a:lnTo>
                          <a:cubicBezTo>
                            <a:pt x="229" y="991"/>
                            <a:pt x="305" y="1052"/>
                            <a:pt x="412" y="1128"/>
                          </a:cubicBezTo>
                          <a:lnTo>
                            <a:pt x="1326" y="1128"/>
                          </a:lnTo>
                          <a:cubicBezTo>
                            <a:pt x="1418" y="1052"/>
                            <a:pt x="1463" y="991"/>
                            <a:pt x="1555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50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0" name="Google Shape;3180;p12"/>
                    <p:cNvSpPr/>
                    <p:nvPr/>
                  </p:nvSpPr>
                  <p:spPr>
                    <a:xfrm>
                      <a:off x="2830671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37"/>
                            <a:pt x="0" y="214"/>
                          </a:cubicBezTo>
                          <a:lnTo>
                            <a:pt x="107" y="945"/>
                          </a:lnTo>
                          <a:cubicBezTo>
                            <a:pt x="213" y="1021"/>
                            <a:pt x="290" y="1067"/>
                            <a:pt x="411" y="1143"/>
                          </a:cubicBezTo>
                          <a:lnTo>
                            <a:pt x="1341" y="1143"/>
                          </a:lnTo>
                          <a:cubicBezTo>
                            <a:pt x="1432" y="1067"/>
                            <a:pt x="1493" y="1021"/>
                            <a:pt x="1585" y="945"/>
                          </a:cubicBezTo>
                          <a:lnTo>
                            <a:pt x="1478" y="214"/>
                          </a:lnTo>
                          <a:cubicBezTo>
                            <a:pt x="1356" y="122"/>
                            <a:pt x="1280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1" name="Google Shape;3181;p12"/>
                    <p:cNvSpPr/>
                    <p:nvPr/>
                  </p:nvSpPr>
                  <p:spPr>
                    <a:xfrm>
                      <a:off x="2877275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23" y="945"/>
                          </a:lnTo>
                          <a:cubicBezTo>
                            <a:pt x="229" y="1021"/>
                            <a:pt x="305" y="1067"/>
                            <a:pt x="427" y="1143"/>
                          </a:cubicBezTo>
                          <a:lnTo>
                            <a:pt x="1357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2" name="Google Shape;3182;p12"/>
                    <p:cNvSpPr/>
                    <p:nvPr/>
                  </p:nvSpPr>
                  <p:spPr>
                    <a:xfrm>
                      <a:off x="2788229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4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214" y="1052"/>
                            <a:pt x="290" y="1082"/>
                            <a:pt x="397" y="1174"/>
                          </a:cubicBezTo>
                          <a:lnTo>
                            <a:pt x="1357" y="1174"/>
                          </a:lnTo>
                          <a:cubicBezTo>
                            <a:pt x="1448" y="1082"/>
                            <a:pt x="1509" y="1052"/>
                            <a:pt x="160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1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3" name="Google Shape;3183;p12"/>
                    <p:cNvSpPr/>
                    <p:nvPr/>
                  </p:nvSpPr>
                  <p:spPr>
                    <a:xfrm>
                      <a:off x="2836240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24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92" y="945"/>
                          </a:lnTo>
                          <a:cubicBezTo>
                            <a:pt x="199" y="1052"/>
                            <a:pt x="275" y="1082"/>
                            <a:pt x="397" y="1174"/>
                          </a:cubicBezTo>
                          <a:lnTo>
                            <a:pt x="1342" y="1174"/>
                          </a:lnTo>
                          <a:cubicBezTo>
                            <a:pt x="1448" y="1082"/>
                            <a:pt x="1494" y="1052"/>
                            <a:pt x="1601" y="945"/>
                          </a:cubicBezTo>
                          <a:lnTo>
                            <a:pt x="1479" y="214"/>
                          </a:lnTo>
                          <a:cubicBezTo>
                            <a:pt x="1342" y="138"/>
                            <a:pt x="1296" y="77"/>
                            <a:pt x="117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4" name="Google Shape;3184;p12"/>
                    <p:cNvSpPr/>
                    <p:nvPr/>
                  </p:nvSpPr>
                  <p:spPr>
                    <a:xfrm>
                      <a:off x="2882416" y="583317"/>
                      <a:ext cx="49909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122" y="945"/>
                          </a:lnTo>
                          <a:cubicBezTo>
                            <a:pt x="244" y="1052"/>
                            <a:pt x="305" y="1082"/>
                            <a:pt x="427" y="1174"/>
                          </a:cubicBezTo>
                          <a:lnTo>
                            <a:pt x="1387" y="1174"/>
                          </a:lnTo>
                          <a:cubicBezTo>
                            <a:pt x="1478" y="1082"/>
                            <a:pt x="1539" y="1052"/>
                            <a:pt x="1631" y="945"/>
                          </a:cubicBezTo>
                          <a:lnTo>
                            <a:pt x="1493" y="214"/>
                          </a:lnTo>
                          <a:cubicBezTo>
                            <a:pt x="1356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5" name="Google Shape;3185;p12"/>
                    <p:cNvSpPr/>
                    <p:nvPr/>
                  </p:nvSpPr>
                  <p:spPr>
                    <a:xfrm>
                      <a:off x="2698724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46" y="1006"/>
                          </a:lnTo>
                          <a:cubicBezTo>
                            <a:pt x="168" y="1097"/>
                            <a:pt x="244" y="1143"/>
                            <a:pt x="351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493" y="1097"/>
                            <a:pt x="1600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6" name="Google Shape;3186;p12"/>
                    <p:cNvSpPr/>
                    <p:nvPr/>
                  </p:nvSpPr>
                  <p:spPr>
                    <a:xfrm>
                      <a:off x="2746276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77" y="1006"/>
                          </a:lnTo>
                          <a:cubicBezTo>
                            <a:pt x="183" y="1097"/>
                            <a:pt x="259" y="1143"/>
                            <a:pt x="381" y="1235"/>
                          </a:cubicBezTo>
                          <a:lnTo>
                            <a:pt x="1356" y="1235"/>
                          </a:lnTo>
                          <a:cubicBezTo>
                            <a:pt x="1448" y="1143"/>
                            <a:pt x="1509" y="1097"/>
                            <a:pt x="1600" y="1006"/>
                          </a:cubicBezTo>
                          <a:lnTo>
                            <a:pt x="1509" y="229"/>
                          </a:lnTo>
                          <a:cubicBezTo>
                            <a:pt x="1387" y="138"/>
                            <a:pt x="1311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7" name="Google Shape;3187;p12"/>
                    <p:cNvSpPr/>
                    <p:nvPr/>
                  </p:nvSpPr>
                  <p:spPr>
                    <a:xfrm>
                      <a:off x="2793370" y="620618"/>
                      <a:ext cx="49909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31" h="1235" extrusionOk="0">
                          <a:moveTo>
                            <a:pt x="259" y="0"/>
                          </a:moveTo>
                          <a:cubicBezTo>
                            <a:pt x="153" y="92"/>
                            <a:pt x="107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14" y="1097"/>
                            <a:pt x="290" y="1143"/>
                            <a:pt x="412" y="1235"/>
                          </a:cubicBezTo>
                          <a:lnTo>
                            <a:pt x="1371" y="1235"/>
                          </a:lnTo>
                          <a:cubicBezTo>
                            <a:pt x="1478" y="1143"/>
                            <a:pt x="1524" y="1097"/>
                            <a:pt x="1630" y="1006"/>
                          </a:cubicBezTo>
                          <a:lnTo>
                            <a:pt x="1509" y="229"/>
                          </a:lnTo>
                          <a:cubicBezTo>
                            <a:pt x="1402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8" name="Google Shape;3188;p12"/>
                    <p:cNvSpPr/>
                    <p:nvPr/>
                  </p:nvSpPr>
                  <p:spPr>
                    <a:xfrm>
                      <a:off x="2839973" y="620618"/>
                      <a:ext cx="5085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107" y="138"/>
                            <a:pt x="1" y="229"/>
                          </a:cubicBezTo>
                          <a:lnTo>
                            <a:pt x="123" y="1006"/>
                          </a:lnTo>
                          <a:cubicBezTo>
                            <a:pt x="260" y="1097"/>
                            <a:pt x="336" y="1143"/>
                            <a:pt x="443" y="1235"/>
                          </a:cubicBezTo>
                          <a:lnTo>
                            <a:pt x="1418" y="1235"/>
                          </a:lnTo>
                          <a:cubicBezTo>
                            <a:pt x="1509" y="1143"/>
                            <a:pt x="1570" y="1097"/>
                            <a:pt x="1662" y="1006"/>
                          </a:cubicBezTo>
                          <a:lnTo>
                            <a:pt x="1555" y="229"/>
                          </a:lnTo>
                          <a:cubicBezTo>
                            <a:pt x="1418" y="138"/>
                            <a:pt x="1357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9" name="Google Shape;3189;p12"/>
                    <p:cNvSpPr/>
                    <p:nvPr/>
                  </p:nvSpPr>
                  <p:spPr>
                    <a:xfrm>
                      <a:off x="2069802" y="443934"/>
                      <a:ext cx="46175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052" extrusionOk="0">
                          <a:moveTo>
                            <a:pt x="396" y="0"/>
                          </a:moveTo>
                          <a:lnTo>
                            <a:pt x="107" y="198"/>
                          </a:lnTo>
                          <a:lnTo>
                            <a:pt x="0" y="853"/>
                          </a:lnTo>
                          <a:cubicBezTo>
                            <a:pt x="91" y="929"/>
                            <a:pt x="137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2" y="853"/>
                          </a:lnTo>
                          <a:lnTo>
                            <a:pt x="1508" y="198"/>
                          </a:lnTo>
                          <a:cubicBezTo>
                            <a:pt x="1402" y="122"/>
                            <a:pt x="1356" y="61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0" name="Google Shape;3190;p12"/>
                    <p:cNvSpPr/>
                    <p:nvPr/>
                  </p:nvSpPr>
                  <p:spPr>
                    <a:xfrm>
                      <a:off x="211362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81" y="0"/>
                          </a:moveTo>
                          <a:lnTo>
                            <a:pt x="92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22" y="975"/>
                            <a:pt x="229" y="1051"/>
                          </a:cubicBezTo>
                          <a:lnTo>
                            <a:pt x="1112" y="1051"/>
                          </a:lnTo>
                          <a:lnTo>
                            <a:pt x="1402" y="853"/>
                          </a:lnTo>
                          <a:lnTo>
                            <a:pt x="1493" y="198"/>
                          </a:lnTo>
                          <a:cubicBezTo>
                            <a:pt x="1417" y="122"/>
                            <a:pt x="1371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1" name="Google Shape;3191;p12"/>
                    <p:cNvSpPr/>
                    <p:nvPr/>
                  </p:nvSpPr>
                  <p:spPr>
                    <a:xfrm>
                      <a:off x="2158358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82" y="0"/>
                          </a:moveTo>
                          <a:lnTo>
                            <a:pt x="92" y="198"/>
                          </a:lnTo>
                          <a:lnTo>
                            <a:pt x="1" y="853"/>
                          </a:lnTo>
                          <a:cubicBezTo>
                            <a:pt x="77" y="929"/>
                            <a:pt x="138" y="975"/>
                            <a:pt x="229" y="1051"/>
                          </a:cubicBezTo>
                          <a:lnTo>
                            <a:pt x="1128" y="1051"/>
                          </a:lnTo>
                          <a:lnTo>
                            <a:pt x="1403" y="853"/>
                          </a:lnTo>
                          <a:lnTo>
                            <a:pt x="1479" y="198"/>
                          </a:lnTo>
                          <a:cubicBezTo>
                            <a:pt x="1387" y="122"/>
                            <a:pt x="1326" y="61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2" name="Google Shape;3192;p12"/>
                    <p:cNvSpPr/>
                    <p:nvPr/>
                  </p:nvSpPr>
                  <p:spPr>
                    <a:xfrm>
                      <a:off x="220220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351" y="0"/>
                          </a:moveTo>
                          <a:lnTo>
                            <a:pt x="76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2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93" y="198"/>
                          </a:lnTo>
                          <a:cubicBezTo>
                            <a:pt x="1402" y="122"/>
                            <a:pt x="1341" y="61"/>
                            <a:pt x="123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3" name="Google Shape;3193;p12"/>
                    <p:cNvSpPr/>
                    <p:nvPr/>
                  </p:nvSpPr>
                  <p:spPr>
                    <a:xfrm>
                      <a:off x="2246486" y="443934"/>
                      <a:ext cx="45257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52" extrusionOk="0">
                          <a:moveTo>
                            <a:pt x="351" y="0"/>
                          </a:moveTo>
                          <a:lnTo>
                            <a:pt x="77" y="198"/>
                          </a:ln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43" y="1051"/>
                          </a:lnTo>
                          <a:lnTo>
                            <a:pt x="1417" y="853"/>
                          </a:lnTo>
                          <a:lnTo>
                            <a:pt x="1478" y="198"/>
                          </a:lnTo>
                          <a:cubicBezTo>
                            <a:pt x="1387" y="122"/>
                            <a:pt x="1341" y="61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4" name="Google Shape;3194;p12"/>
                    <p:cNvSpPr/>
                    <p:nvPr/>
                  </p:nvSpPr>
                  <p:spPr>
                    <a:xfrm>
                      <a:off x="2291254" y="443934"/>
                      <a:ext cx="44768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52" extrusionOk="0">
                          <a:moveTo>
                            <a:pt x="320" y="0"/>
                          </a:moveTo>
                          <a:cubicBezTo>
                            <a:pt x="229" y="76"/>
                            <a:pt x="168" y="122"/>
                            <a:pt x="61" y="198"/>
                          </a:cubicBezTo>
                          <a:lnTo>
                            <a:pt x="0" y="853"/>
                          </a:lnTo>
                          <a:cubicBezTo>
                            <a:pt x="92" y="929"/>
                            <a:pt x="153" y="975"/>
                            <a:pt x="244" y="1051"/>
                          </a:cubicBezTo>
                          <a:lnTo>
                            <a:pt x="1158" y="1051"/>
                          </a:lnTo>
                          <a:cubicBezTo>
                            <a:pt x="1249" y="975"/>
                            <a:pt x="1310" y="929"/>
                            <a:pt x="1432" y="853"/>
                          </a:cubicBezTo>
                          <a:lnTo>
                            <a:pt x="1463" y="198"/>
                          </a:lnTo>
                          <a:cubicBezTo>
                            <a:pt x="1371" y="122"/>
                            <a:pt x="1310" y="61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5" name="Google Shape;3195;p12"/>
                    <p:cNvSpPr/>
                    <p:nvPr/>
                  </p:nvSpPr>
                  <p:spPr>
                    <a:xfrm>
                      <a:off x="2062795" y="476554"/>
                      <a:ext cx="47583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098" extrusionOk="0">
                          <a:moveTo>
                            <a:pt x="412" y="1"/>
                          </a:moveTo>
                          <a:cubicBezTo>
                            <a:pt x="305" y="92"/>
                            <a:pt x="229" y="138"/>
                            <a:pt x="10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22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50" y="1037"/>
                            <a:pt x="1326" y="976"/>
                            <a:pt x="1448" y="900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92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6" name="Google Shape;3196;p12"/>
                    <p:cNvSpPr/>
                    <p:nvPr/>
                  </p:nvSpPr>
                  <p:spPr>
                    <a:xfrm>
                      <a:off x="2107562" y="476554"/>
                      <a:ext cx="4712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098" extrusionOk="0">
                          <a:moveTo>
                            <a:pt x="396" y="1"/>
                          </a:moveTo>
                          <a:cubicBezTo>
                            <a:pt x="290" y="92"/>
                            <a:pt x="229" y="138"/>
                            <a:pt x="122" y="214"/>
                          </a:cubicBezTo>
                          <a:lnTo>
                            <a:pt x="0" y="900"/>
                          </a:lnTo>
                          <a:cubicBezTo>
                            <a:pt x="76" y="976"/>
                            <a:pt x="137" y="1021"/>
                            <a:pt x="229" y="1098"/>
                          </a:cubicBezTo>
                          <a:lnTo>
                            <a:pt x="1143" y="1098"/>
                          </a:lnTo>
                          <a:cubicBezTo>
                            <a:pt x="1280" y="1037"/>
                            <a:pt x="1341" y="976"/>
                            <a:pt x="1448" y="900"/>
                          </a:cubicBezTo>
                          <a:lnTo>
                            <a:pt x="1539" y="214"/>
                          </a:lnTo>
                          <a:cubicBezTo>
                            <a:pt x="1463" y="138"/>
                            <a:pt x="1417" y="92"/>
                            <a:pt x="129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7" name="Google Shape;3197;p12"/>
                    <p:cNvSpPr/>
                    <p:nvPr/>
                  </p:nvSpPr>
                  <p:spPr>
                    <a:xfrm>
                      <a:off x="2153248" y="476554"/>
                      <a:ext cx="46634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098" extrusionOk="0">
                          <a:moveTo>
                            <a:pt x="381" y="1"/>
                          </a:moveTo>
                          <a:cubicBezTo>
                            <a:pt x="259" y="92"/>
                            <a:pt x="198" y="138"/>
                            <a:pt x="92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53" y="1021"/>
                            <a:pt x="244" y="1098"/>
                          </a:cubicBezTo>
                          <a:lnTo>
                            <a:pt x="1158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8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8" name="Google Shape;3198;p12"/>
                    <p:cNvSpPr/>
                    <p:nvPr/>
                  </p:nvSpPr>
                  <p:spPr>
                    <a:xfrm>
                      <a:off x="2197985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84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81" y="1037"/>
                            <a:pt x="1326" y="976"/>
                            <a:pt x="1448" y="900"/>
                          </a:cubicBezTo>
                          <a:lnTo>
                            <a:pt x="1525" y="214"/>
                          </a:lnTo>
                          <a:cubicBezTo>
                            <a:pt x="1433" y="138"/>
                            <a:pt x="1372" y="92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9" name="Google Shape;3199;p12"/>
                    <p:cNvSpPr/>
                    <p:nvPr/>
                  </p:nvSpPr>
                  <p:spPr>
                    <a:xfrm>
                      <a:off x="2243212" y="476554"/>
                      <a:ext cx="4620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98" extrusionOk="0">
                          <a:moveTo>
                            <a:pt x="367" y="1"/>
                          </a:moveTo>
                          <a:cubicBezTo>
                            <a:pt x="245" y="92"/>
                            <a:pt x="199" y="138"/>
                            <a:pt x="77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74" y="1098"/>
                          </a:lnTo>
                          <a:cubicBezTo>
                            <a:pt x="1281" y="1037"/>
                            <a:pt x="1342" y="976"/>
                            <a:pt x="1448" y="900"/>
                          </a:cubicBezTo>
                          <a:lnTo>
                            <a:pt x="1509" y="214"/>
                          </a:lnTo>
                          <a:cubicBezTo>
                            <a:pt x="1418" y="138"/>
                            <a:pt x="1357" y="92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0" name="Google Shape;3200;p12"/>
                    <p:cNvSpPr/>
                    <p:nvPr/>
                  </p:nvSpPr>
                  <p:spPr>
                    <a:xfrm>
                      <a:off x="2288439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336" y="1"/>
                          </a:moveTo>
                          <a:cubicBezTo>
                            <a:pt x="229" y="92"/>
                            <a:pt x="168" y="138"/>
                            <a:pt x="46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79" y="214"/>
                          </a:lnTo>
                          <a:cubicBezTo>
                            <a:pt x="1387" y="138"/>
                            <a:pt x="1326" y="92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1" name="Google Shape;3201;p12"/>
                    <p:cNvSpPr/>
                    <p:nvPr/>
                  </p:nvSpPr>
                  <p:spPr>
                    <a:xfrm>
                      <a:off x="2056736" y="511529"/>
                      <a:ext cx="48042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0" h="1128" extrusionOk="0">
                          <a:moveTo>
                            <a:pt x="427" y="0"/>
                          </a:moveTo>
                          <a:cubicBezTo>
                            <a:pt x="305" y="76"/>
                            <a:pt x="229" y="137"/>
                            <a:pt x="122" y="214"/>
                          </a:cubicBezTo>
                          <a:lnTo>
                            <a:pt x="0" y="914"/>
                          </a:lnTo>
                          <a:cubicBezTo>
                            <a:pt x="77" y="991"/>
                            <a:pt x="138" y="1052"/>
                            <a:pt x="229" y="1128"/>
                          </a:cubicBezTo>
                          <a:lnTo>
                            <a:pt x="1143" y="1128"/>
                          </a:lnTo>
                          <a:cubicBezTo>
                            <a:pt x="1265" y="1052"/>
                            <a:pt x="1341" y="991"/>
                            <a:pt x="1448" y="914"/>
                          </a:cubicBezTo>
                          <a:lnTo>
                            <a:pt x="1570" y="214"/>
                          </a:lnTo>
                          <a:cubicBezTo>
                            <a:pt x="1494" y="122"/>
                            <a:pt x="1433" y="76"/>
                            <a:pt x="134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2" name="Google Shape;3202;p12"/>
                    <p:cNvSpPr/>
                    <p:nvPr/>
                  </p:nvSpPr>
                  <p:spPr>
                    <a:xfrm>
                      <a:off x="2102422" y="511529"/>
                      <a:ext cx="47583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28" extrusionOk="0">
                          <a:moveTo>
                            <a:pt x="412" y="0"/>
                          </a:moveTo>
                          <a:cubicBezTo>
                            <a:pt x="305" y="76"/>
                            <a:pt x="229" y="137"/>
                            <a:pt x="107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9" y="1128"/>
                          </a:lnTo>
                          <a:cubicBezTo>
                            <a:pt x="1280" y="1052"/>
                            <a:pt x="1357" y="991"/>
                            <a:pt x="1463" y="914"/>
                          </a:cubicBezTo>
                          <a:lnTo>
                            <a:pt x="1555" y="214"/>
                          </a:lnTo>
                          <a:cubicBezTo>
                            <a:pt x="1463" y="122"/>
                            <a:pt x="1433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3" name="Google Shape;3203;p12"/>
                    <p:cNvSpPr/>
                    <p:nvPr/>
                  </p:nvSpPr>
                  <p:spPr>
                    <a:xfrm>
                      <a:off x="2148566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397" y="0"/>
                          </a:moveTo>
                          <a:cubicBezTo>
                            <a:pt x="260" y="76"/>
                            <a:pt x="199" y="137"/>
                            <a:pt x="9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96" y="1052"/>
                            <a:pt x="1342" y="991"/>
                            <a:pt x="1464" y="914"/>
                          </a:cubicBezTo>
                          <a:lnTo>
                            <a:pt x="1540" y="214"/>
                          </a:lnTo>
                          <a:cubicBezTo>
                            <a:pt x="1448" y="122"/>
                            <a:pt x="1387" y="76"/>
                            <a:pt x="131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4" name="Google Shape;3204;p12"/>
                    <p:cNvSpPr/>
                    <p:nvPr/>
                  </p:nvSpPr>
                  <p:spPr>
                    <a:xfrm>
                      <a:off x="2194283" y="511529"/>
                      <a:ext cx="4663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28" extrusionOk="0">
                          <a:moveTo>
                            <a:pt x="366" y="0"/>
                          </a:moveTo>
                          <a:cubicBezTo>
                            <a:pt x="259" y="76"/>
                            <a:pt x="198" y="137"/>
                            <a:pt x="76" y="214"/>
                          </a:cubicBezTo>
                          <a:lnTo>
                            <a:pt x="0" y="914"/>
                          </a:lnTo>
                          <a:cubicBezTo>
                            <a:pt x="107" y="991"/>
                            <a:pt x="152" y="1052"/>
                            <a:pt x="259" y="1128"/>
                          </a:cubicBezTo>
                          <a:lnTo>
                            <a:pt x="1173" y="1128"/>
                          </a:lnTo>
                          <a:cubicBezTo>
                            <a:pt x="1280" y="1052"/>
                            <a:pt x="1341" y="991"/>
                            <a:pt x="1447" y="914"/>
                          </a:cubicBezTo>
                          <a:lnTo>
                            <a:pt x="1524" y="214"/>
                          </a:lnTo>
                          <a:cubicBezTo>
                            <a:pt x="1432" y="122"/>
                            <a:pt x="1371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5" name="Google Shape;3205;p12"/>
                    <p:cNvSpPr/>
                    <p:nvPr/>
                  </p:nvSpPr>
                  <p:spPr>
                    <a:xfrm>
                      <a:off x="2240428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366" y="0"/>
                          </a:moveTo>
                          <a:cubicBezTo>
                            <a:pt x="244" y="76"/>
                            <a:pt x="183" y="137"/>
                            <a:pt x="77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44" y="1128"/>
                          </a:cubicBezTo>
                          <a:lnTo>
                            <a:pt x="1158" y="1128"/>
                          </a:lnTo>
                          <a:cubicBezTo>
                            <a:pt x="1280" y="1052"/>
                            <a:pt x="1326" y="991"/>
                            <a:pt x="1448" y="914"/>
                          </a:cubicBezTo>
                          <a:lnTo>
                            <a:pt x="1509" y="214"/>
                          </a:lnTo>
                          <a:cubicBezTo>
                            <a:pt x="1417" y="122"/>
                            <a:pt x="1356" y="76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6" name="Google Shape;3206;p12"/>
                    <p:cNvSpPr/>
                    <p:nvPr/>
                  </p:nvSpPr>
                  <p:spPr>
                    <a:xfrm>
                      <a:off x="2286572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36" y="0"/>
                          </a:moveTo>
                          <a:cubicBezTo>
                            <a:pt x="229" y="76"/>
                            <a:pt x="168" y="137"/>
                            <a:pt x="62" y="214"/>
                          </a:cubicBezTo>
                          <a:lnTo>
                            <a:pt x="1" y="914"/>
                          </a:lnTo>
                          <a:cubicBezTo>
                            <a:pt x="92" y="991"/>
                            <a:pt x="153" y="1052"/>
                            <a:pt x="245" y="1128"/>
                          </a:cubicBezTo>
                          <a:lnTo>
                            <a:pt x="1159" y="1128"/>
                          </a:lnTo>
                          <a:cubicBezTo>
                            <a:pt x="1281" y="1052"/>
                            <a:pt x="1326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87" y="122"/>
                            <a:pt x="1326" y="76"/>
                            <a:pt x="125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7" name="Google Shape;3207;p12"/>
                    <p:cNvSpPr/>
                    <p:nvPr/>
                  </p:nvSpPr>
                  <p:spPr>
                    <a:xfrm>
                      <a:off x="2051136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42" y="0"/>
                          </a:moveTo>
                          <a:cubicBezTo>
                            <a:pt x="321" y="76"/>
                            <a:pt x="244" y="137"/>
                            <a:pt x="138" y="214"/>
                          </a:cubicBezTo>
                          <a:lnTo>
                            <a:pt x="1" y="945"/>
                          </a:lnTo>
                          <a:cubicBezTo>
                            <a:pt x="77" y="1021"/>
                            <a:pt x="138" y="1067"/>
                            <a:pt x="229" y="1143"/>
                          </a:cubicBezTo>
                          <a:lnTo>
                            <a:pt x="1159" y="1143"/>
                          </a:lnTo>
                          <a:cubicBezTo>
                            <a:pt x="1280" y="1067"/>
                            <a:pt x="1341" y="1021"/>
                            <a:pt x="1463" y="945"/>
                          </a:cubicBezTo>
                          <a:lnTo>
                            <a:pt x="1585" y="214"/>
                          </a:lnTo>
                          <a:cubicBezTo>
                            <a:pt x="1479" y="122"/>
                            <a:pt x="1433" y="76"/>
                            <a:pt x="135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8" name="Google Shape;3208;p12"/>
                    <p:cNvSpPr/>
                    <p:nvPr/>
                  </p:nvSpPr>
                  <p:spPr>
                    <a:xfrm>
                      <a:off x="2096822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427" y="0"/>
                          </a:moveTo>
                          <a:cubicBezTo>
                            <a:pt x="321" y="76"/>
                            <a:pt x="245" y="137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87" y="1021"/>
                            <a:pt x="1494" y="945"/>
                          </a:cubicBezTo>
                          <a:lnTo>
                            <a:pt x="1585" y="214"/>
                          </a:lnTo>
                          <a:cubicBezTo>
                            <a:pt x="1494" y="122"/>
                            <a:pt x="1433" y="76"/>
                            <a:pt x="134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9" name="Google Shape;3209;p12"/>
                    <p:cNvSpPr/>
                    <p:nvPr/>
                  </p:nvSpPr>
                  <p:spPr>
                    <a:xfrm>
                      <a:off x="2142997" y="546964"/>
                      <a:ext cx="48501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43" extrusionOk="0">
                          <a:moveTo>
                            <a:pt x="411" y="0"/>
                          </a:moveTo>
                          <a:cubicBezTo>
                            <a:pt x="290" y="76"/>
                            <a:pt x="213" y="137"/>
                            <a:pt x="107" y="214"/>
                          </a:cubicBezTo>
                          <a:lnTo>
                            <a:pt x="0" y="945"/>
                          </a:lnTo>
                          <a:cubicBezTo>
                            <a:pt x="107" y="1021"/>
                            <a:pt x="152" y="1067"/>
                            <a:pt x="259" y="1143"/>
                          </a:cubicBezTo>
                          <a:lnTo>
                            <a:pt x="1189" y="1143"/>
                          </a:lnTo>
                          <a:cubicBezTo>
                            <a:pt x="1295" y="1067"/>
                            <a:pt x="1371" y="1021"/>
                            <a:pt x="1493" y="945"/>
                          </a:cubicBezTo>
                          <a:lnTo>
                            <a:pt x="1585" y="214"/>
                          </a:lnTo>
                          <a:cubicBezTo>
                            <a:pt x="1493" y="122"/>
                            <a:pt x="1432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0" name="Google Shape;3210;p12"/>
                    <p:cNvSpPr/>
                    <p:nvPr/>
                  </p:nvSpPr>
                  <p:spPr>
                    <a:xfrm>
                      <a:off x="2189601" y="546964"/>
                      <a:ext cx="4807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43" extrusionOk="0">
                          <a:moveTo>
                            <a:pt x="412" y="0"/>
                          </a:moveTo>
                          <a:cubicBezTo>
                            <a:pt x="275" y="76"/>
                            <a:pt x="214" y="137"/>
                            <a:pt x="107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26" y="1067"/>
                            <a:pt x="1372" y="1021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79" y="122"/>
                            <a:pt x="1418" y="76"/>
                            <a:pt x="132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1" name="Google Shape;3211;p12"/>
                    <p:cNvSpPr/>
                    <p:nvPr/>
                  </p:nvSpPr>
                  <p:spPr>
                    <a:xfrm>
                      <a:off x="2237153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45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45" y="1143"/>
                          </a:cubicBezTo>
                          <a:lnTo>
                            <a:pt x="1174" y="1143"/>
                          </a:lnTo>
                          <a:cubicBezTo>
                            <a:pt x="1296" y="1067"/>
                            <a:pt x="1342" y="1021"/>
                            <a:pt x="1463" y="945"/>
                          </a:cubicBezTo>
                          <a:lnTo>
                            <a:pt x="1524" y="214"/>
                          </a:lnTo>
                          <a:cubicBezTo>
                            <a:pt x="1418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2" name="Google Shape;3212;p12"/>
                    <p:cNvSpPr/>
                    <p:nvPr/>
                  </p:nvSpPr>
                  <p:spPr>
                    <a:xfrm>
                      <a:off x="2282839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351" y="0"/>
                          </a:moveTo>
                          <a:cubicBezTo>
                            <a:pt x="229" y="76"/>
                            <a:pt x="184" y="137"/>
                            <a:pt x="62" y="214"/>
                          </a:cubicBezTo>
                          <a:lnTo>
                            <a:pt x="1" y="945"/>
                          </a:lnTo>
                          <a:cubicBezTo>
                            <a:pt x="108" y="1021"/>
                            <a:pt x="153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296" y="1067"/>
                            <a:pt x="1357" y="1021"/>
                            <a:pt x="1479" y="945"/>
                          </a:cubicBezTo>
                          <a:lnTo>
                            <a:pt x="1524" y="214"/>
                          </a:lnTo>
                          <a:cubicBezTo>
                            <a:pt x="1433" y="122"/>
                            <a:pt x="1372" y="76"/>
                            <a:pt x="126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3" name="Google Shape;3213;p12"/>
                    <p:cNvSpPr/>
                    <p:nvPr/>
                  </p:nvSpPr>
                  <p:spPr>
                    <a:xfrm>
                      <a:off x="2044159" y="583317"/>
                      <a:ext cx="49450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174" extrusionOk="0">
                          <a:moveTo>
                            <a:pt x="427" y="1"/>
                          </a:moveTo>
                          <a:cubicBezTo>
                            <a:pt x="320" y="77"/>
                            <a:pt x="244" y="138"/>
                            <a:pt x="122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2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10" y="1082"/>
                            <a:pt x="1387" y="1052"/>
                            <a:pt x="1508" y="945"/>
                          </a:cubicBezTo>
                          <a:lnTo>
                            <a:pt x="1615" y="214"/>
                          </a:lnTo>
                          <a:cubicBezTo>
                            <a:pt x="1524" y="138"/>
                            <a:pt x="1478" y="77"/>
                            <a:pt x="137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4" name="Google Shape;3214;p12"/>
                    <p:cNvSpPr/>
                    <p:nvPr/>
                  </p:nvSpPr>
                  <p:spPr>
                    <a:xfrm>
                      <a:off x="2091222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28" y="1"/>
                          </a:moveTo>
                          <a:cubicBezTo>
                            <a:pt x="306" y="77"/>
                            <a:pt x="229" y="138"/>
                            <a:pt x="123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5" y="1174"/>
                          </a:lnTo>
                          <a:cubicBezTo>
                            <a:pt x="1311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509" y="138"/>
                            <a:pt x="1464" y="77"/>
                            <a:pt x="135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5" name="Google Shape;3215;p12"/>
                    <p:cNvSpPr/>
                    <p:nvPr/>
                  </p:nvSpPr>
                  <p:spPr>
                    <a:xfrm>
                      <a:off x="2138315" y="583317"/>
                      <a:ext cx="4899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174" extrusionOk="0">
                          <a:moveTo>
                            <a:pt x="412" y="1"/>
                          </a:moveTo>
                          <a:cubicBezTo>
                            <a:pt x="290" y="77"/>
                            <a:pt x="214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204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601" y="214"/>
                          </a:lnTo>
                          <a:cubicBezTo>
                            <a:pt x="1494" y="138"/>
                            <a:pt x="1448" y="77"/>
                            <a:pt x="134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6" name="Google Shape;3216;p12"/>
                    <p:cNvSpPr/>
                    <p:nvPr/>
                  </p:nvSpPr>
                  <p:spPr>
                    <a:xfrm>
                      <a:off x="2185868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397" y="1"/>
                          </a:moveTo>
                          <a:cubicBezTo>
                            <a:pt x="275" y="77"/>
                            <a:pt x="199" y="138"/>
                            <a:pt x="92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5" y="1174"/>
                          </a:cubicBezTo>
                          <a:lnTo>
                            <a:pt x="1189" y="1174"/>
                          </a:lnTo>
                          <a:cubicBezTo>
                            <a:pt x="1311" y="1082"/>
                            <a:pt x="1387" y="1052"/>
                            <a:pt x="1494" y="945"/>
                          </a:cubicBezTo>
                          <a:lnTo>
                            <a:pt x="1570" y="214"/>
                          </a:lnTo>
                          <a:cubicBezTo>
                            <a:pt x="1463" y="138"/>
                            <a:pt x="1418" y="77"/>
                            <a:pt x="132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7" name="Google Shape;3217;p12"/>
                    <p:cNvSpPr/>
                    <p:nvPr/>
                  </p:nvSpPr>
                  <p:spPr>
                    <a:xfrm>
                      <a:off x="2232961" y="583317"/>
                      <a:ext cx="4758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74" extrusionOk="0">
                          <a:moveTo>
                            <a:pt x="382" y="1"/>
                          </a:moveTo>
                          <a:cubicBezTo>
                            <a:pt x="260" y="77"/>
                            <a:pt x="183" y="138"/>
                            <a:pt x="77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53" y="1082"/>
                            <a:pt x="244" y="1174"/>
                          </a:cubicBezTo>
                          <a:lnTo>
                            <a:pt x="1189" y="1174"/>
                          </a:lnTo>
                          <a:cubicBezTo>
                            <a:pt x="1326" y="1082"/>
                            <a:pt x="1387" y="1052"/>
                            <a:pt x="1509" y="945"/>
                          </a:cubicBezTo>
                          <a:lnTo>
                            <a:pt x="1555" y="214"/>
                          </a:lnTo>
                          <a:cubicBezTo>
                            <a:pt x="1463" y="138"/>
                            <a:pt x="1402" y="7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8" name="Google Shape;3218;p12"/>
                    <p:cNvSpPr/>
                    <p:nvPr/>
                  </p:nvSpPr>
                  <p:spPr>
                    <a:xfrm>
                      <a:off x="2280055" y="583317"/>
                      <a:ext cx="4712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74" extrusionOk="0">
                          <a:moveTo>
                            <a:pt x="351" y="1"/>
                          </a:moveTo>
                          <a:cubicBezTo>
                            <a:pt x="229" y="77"/>
                            <a:pt x="168" y="138"/>
                            <a:pt x="61" y="214"/>
                          </a:cubicBezTo>
                          <a:lnTo>
                            <a:pt x="0" y="945"/>
                          </a:lnTo>
                          <a:cubicBezTo>
                            <a:pt x="122" y="1052"/>
                            <a:pt x="168" y="1082"/>
                            <a:pt x="275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39" y="214"/>
                          </a:lnTo>
                          <a:cubicBezTo>
                            <a:pt x="1448" y="138"/>
                            <a:pt x="1387" y="77"/>
                            <a:pt x="128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9" name="Google Shape;3219;p12"/>
                    <p:cNvSpPr/>
                    <p:nvPr/>
                  </p:nvSpPr>
                  <p:spPr>
                    <a:xfrm>
                      <a:off x="2888015" y="620618"/>
                      <a:ext cx="50827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235" extrusionOk="0">
                          <a:moveTo>
                            <a:pt x="244" y="0"/>
                          </a:moveTo>
                          <a:cubicBezTo>
                            <a:pt x="153" y="92"/>
                            <a:pt x="92" y="138"/>
                            <a:pt x="0" y="229"/>
                          </a:cubicBezTo>
                          <a:lnTo>
                            <a:pt x="107" y="1006"/>
                          </a:lnTo>
                          <a:cubicBezTo>
                            <a:pt x="244" y="1097"/>
                            <a:pt x="305" y="1143"/>
                            <a:pt x="442" y="1235"/>
                          </a:cubicBezTo>
                          <a:lnTo>
                            <a:pt x="1402" y="1235"/>
                          </a:lnTo>
                          <a:cubicBezTo>
                            <a:pt x="1509" y="1143"/>
                            <a:pt x="1554" y="1097"/>
                            <a:pt x="1661" y="1006"/>
                          </a:cubicBezTo>
                          <a:lnTo>
                            <a:pt x="1524" y="229"/>
                          </a:lnTo>
                          <a:cubicBezTo>
                            <a:pt x="1387" y="138"/>
                            <a:pt x="1326" y="92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0" name="Google Shape;3220;p12"/>
                    <p:cNvSpPr/>
                    <p:nvPr/>
                  </p:nvSpPr>
                  <p:spPr>
                    <a:xfrm>
                      <a:off x="2701998" y="658838"/>
                      <a:ext cx="4896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" h="1266" extrusionOk="0">
                          <a:moveTo>
                            <a:pt x="259" y="1"/>
                          </a:moveTo>
                          <a:cubicBezTo>
                            <a:pt x="152" y="107"/>
                            <a:pt x="91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68" y="1113"/>
                            <a:pt x="244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47" y="1189"/>
                            <a:pt x="1508" y="1128"/>
                            <a:pt x="1600" y="1037"/>
                          </a:cubicBezTo>
                          <a:lnTo>
                            <a:pt x="1524" y="229"/>
                          </a:lnTo>
                          <a:cubicBezTo>
                            <a:pt x="1417" y="153"/>
                            <a:pt x="1356" y="10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1" name="Google Shape;3221;p12"/>
                    <p:cNvSpPr/>
                    <p:nvPr/>
                  </p:nvSpPr>
                  <p:spPr>
                    <a:xfrm>
                      <a:off x="2750468" y="658838"/>
                      <a:ext cx="49450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77" y="1037"/>
                          </a:lnTo>
                          <a:cubicBezTo>
                            <a:pt x="183" y="1113"/>
                            <a:pt x="260" y="1174"/>
                            <a:pt x="381" y="1265"/>
                          </a:cubicBezTo>
                          <a:lnTo>
                            <a:pt x="1357" y="1265"/>
                          </a:lnTo>
                          <a:cubicBezTo>
                            <a:pt x="1463" y="1189"/>
                            <a:pt x="1524" y="1128"/>
                            <a:pt x="1616" y="1037"/>
                          </a:cubicBezTo>
                          <a:lnTo>
                            <a:pt x="1524" y="229"/>
                          </a:lnTo>
                          <a:cubicBezTo>
                            <a:pt x="1402" y="153"/>
                            <a:pt x="1326" y="107"/>
                            <a:pt x="123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2" name="Google Shape;3222;p12"/>
                    <p:cNvSpPr/>
                    <p:nvPr/>
                  </p:nvSpPr>
                  <p:spPr>
                    <a:xfrm>
                      <a:off x="2798021" y="658838"/>
                      <a:ext cx="50398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7" y="138"/>
                            <a:pt x="1" y="229"/>
                          </a:cubicBezTo>
                          <a:lnTo>
                            <a:pt x="107" y="1037"/>
                          </a:lnTo>
                          <a:cubicBezTo>
                            <a:pt x="229" y="1113"/>
                            <a:pt x="305" y="1174"/>
                            <a:pt x="427" y="1265"/>
                          </a:cubicBezTo>
                          <a:lnTo>
                            <a:pt x="1402" y="1265"/>
                          </a:lnTo>
                          <a:cubicBezTo>
                            <a:pt x="1494" y="1189"/>
                            <a:pt x="1555" y="1128"/>
                            <a:pt x="1646" y="1037"/>
                          </a:cubicBezTo>
                          <a:lnTo>
                            <a:pt x="1524" y="229"/>
                          </a:lnTo>
                          <a:cubicBezTo>
                            <a:pt x="1418" y="153"/>
                            <a:pt x="1341" y="107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3" name="Google Shape;3223;p12"/>
                    <p:cNvSpPr/>
                    <p:nvPr/>
                  </p:nvSpPr>
                  <p:spPr>
                    <a:xfrm>
                      <a:off x="2846032" y="658838"/>
                      <a:ext cx="50857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2" h="1266" extrusionOk="0">
                          <a:moveTo>
                            <a:pt x="245" y="1"/>
                          </a:moveTo>
                          <a:cubicBezTo>
                            <a:pt x="153" y="107"/>
                            <a:pt x="92" y="138"/>
                            <a:pt x="1" y="229"/>
                          </a:cubicBezTo>
                          <a:lnTo>
                            <a:pt x="108" y="1037"/>
                          </a:lnTo>
                          <a:cubicBezTo>
                            <a:pt x="245" y="1113"/>
                            <a:pt x="306" y="1174"/>
                            <a:pt x="443" y="1265"/>
                          </a:cubicBezTo>
                          <a:lnTo>
                            <a:pt x="1403" y="1265"/>
                          </a:lnTo>
                          <a:cubicBezTo>
                            <a:pt x="1509" y="1189"/>
                            <a:pt x="1555" y="1128"/>
                            <a:pt x="1662" y="1037"/>
                          </a:cubicBezTo>
                          <a:lnTo>
                            <a:pt x="1540" y="229"/>
                          </a:lnTo>
                          <a:cubicBezTo>
                            <a:pt x="140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4" name="Google Shape;3224;p12"/>
                    <p:cNvSpPr/>
                    <p:nvPr/>
                  </p:nvSpPr>
                  <p:spPr>
                    <a:xfrm>
                      <a:off x="2893585" y="658838"/>
                      <a:ext cx="51316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266" extrusionOk="0">
                          <a:moveTo>
                            <a:pt x="260" y="1"/>
                          </a:moveTo>
                          <a:cubicBezTo>
                            <a:pt x="153" y="107"/>
                            <a:pt x="108" y="138"/>
                            <a:pt x="1" y="229"/>
                          </a:cubicBezTo>
                          <a:lnTo>
                            <a:pt x="138" y="1037"/>
                          </a:lnTo>
                          <a:cubicBezTo>
                            <a:pt x="275" y="1113"/>
                            <a:pt x="321" y="1174"/>
                            <a:pt x="458" y="1265"/>
                          </a:cubicBezTo>
                          <a:lnTo>
                            <a:pt x="1433" y="1265"/>
                          </a:lnTo>
                          <a:cubicBezTo>
                            <a:pt x="1525" y="1189"/>
                            <a:pt x="1586" y="1128"/>
                            <a:pt x="1677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7" y="107"/>
                            <a:pt x="122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5" name="Google Shape;3225;p12"/>
                    <p:cNvSpPr/>
                    <p:nvPr/>
                  </p:nvSpPr>
                  <p:spPr>
                    <a:xfrm>
                      <a:off x="2704783" y="698465"/>
                      <a:ext cx="50368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46" h="1327" extrusionOk="0">
                          <a:moveTo>
                            <a:pt x="275" y="1"/>
                          </a:moveTo>
                          <a:cubicBezTo>
                            <a:pt x="183" y="108"/>
                            <a:pt x="122" y="153"/>
                            <a:pt x="0" y="260"/>
                          </a:cubicBezTo>
                          <a:lnTo>
                            <a:pt x="77" y="1067"/>
                          </a:lnTo>
                          <a:cubicBezTo>
                            <a:pt x="198" y="1174"/>
                            <a:pt x="275" y="1220"/>
                            <a:pt x="381" y="1326"/>
                          </a:cubicBezTo>
                          <a:lnTo>
                            <a:pt x="1372" y="1326"/>
                          </a:lnTo>
                          <a:cubicBezTo>
                            <a:pt x="1478" y="1220"/>
                            <a:pt x="1539" y="1174"/>
                            <a:pt x="1646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6" name="Google Shape;3226;p12"/>
                    <p:cNvSpPr/>
                    <p:nvPr/>
                  </p:nvSpPr>
                  <p:spPr>
                    <a:xfrm>
                      <a:off x="2753743" y="698465"/>
                      <a:ext cx="50827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1" h="1327" extrusionOk="0">
                          <a:moveTo>
                            <a:pt x="274" y="1"/>
                          </a:moveTo>
                          <a:cubicBezTo>
                            <a:pt x="153" y="108"/>
                            <a:pt x="107" y="153"/>
                            <a:pt x="0" y="260"/>
                          </a:cubicBezTo>
                          <a:lnTo>
                            <a:pt x="76" y="1067"/>
                          </a:lnTo>
                          <a:cubicBezTo>
                            <a:pt x="214" y="1174"/>
                            <a:pt x="290" y="1220"/>
                            <a:pt x="412" y="1326"/>
                          </a:cubicBezTo>
                          <a:lnTo>
                            <a:pt x="1402" y="1326"/>
                          </a:lnTo>
                          <a:cubicBezTo>
                            <a:pt x="1509" y="1220"/>
                            <a:pt x="1570" y="1174"/>
                            <a:pt x="1661" y="1067"/>
                          </a:cubicBezTo>
                          <a:lnTo>
                            <a:pt x="1570" y="260"/>
                          </a:lnTo>
                          <a:cubicBezTo>
                            <a:pt x="1448" y="153"/>
                            <a:pt x="1371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7" name="Google Shape;3227;p12"/>
                    <p:cNvSpPr/>
                    <p:nvPr/>
                  </p:nvSpPr>
                  <p:spPr>
                    <a:xfrm>
                      <a:off x="2802672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75" y="1"/>
                          </a:moveTo>
                          <a:cubicBezTo>
                            <a:pt x="153" y="108"/>
                            <a:pt x="108" y="153"/>
                            <a:pt x="1" y="260"/>
                          </a:cubicBezTo>
                          <a:lnTo>
                            <a:pt x="108" y="1067"/>
                          </a:lnTo>
                          <a:cubicBezTo>
                            <a:pt x="230" y="1174"/>
                            <a:pt x="290" y="1220"/>
                            <a:pt x="428" y="1326"/>
                          </a:cubicBezTo>
                          <a:lnTo>
                            <a:pt x="1418" y="1326"/>
                          </a:lnTo>
                          <a:cubicBezTo>
                            <a:pt x="1525" y="1220"/>
                            <a:pt x="1586" y="1174"/>
                            <a:pt x="1677" y="1067"/>
                          </a:cubicBezTo>
                          <a:lnTo>
                            <a:pt x="1570" y="260"/>
                          </a:lnTo>
                          <a:cubicBezTo>
                            <a:pt x="1433" y="153"/>
                            <a:pt x="1372" y="108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8" name="Google Shape;3228;p12"/>
                    <p:cNvSpPr/>
                    <p:nvPr/>
                  </p:nvSpPr>
                  <p:spPr>
                    <a:xfrm>
                      <a:off x="2852581" y="698465"/>
                      <a:ext cx="51316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7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07" y="1067"/>
                          </a:lnTo>
                          <a:cubicBezTo>
                            <a:pt x="244" y="1174"/>
                            <a:pt x="305" y="1220"/>
                            <a:pt x="427" y="1326"/>
                          </a:cubicBezTo>
                          <a:lnTo>
                            <a:pt x="1417" y="1326"/>
                          </a:lnTo>
                          <a:lnTo>
                            <a:pt x="1676" y="1067"/>
                          </a:lnTo>
                          <a:lnTo>
                            <a:pt x="1539" y="260"/>
                          </a:lnTo>
                          <a:cubicBezTo>
                            <a:pt x="1402" y="153"/>
                            <a:pt x="1326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9" name="Google Shape;3229;p12"/>
                    <p:cNvSpPr/>
                    <p:nvPr/>
                  </p:nvSpPr>
                  <p:spPr>
                    <a:xfrm>
                      <a:off x="2900133" y="698465"/>
                      <a:ext cx="51775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92" h="1327" extrusionOk="0">
                          <a:moveTo>
                            <a:pt x="244" y="1"/>
                          </a:moveTo>
                          <a:lnTo>
                            <a:pt x="0" y="260"/>
                          </a:lnTo>
                          <a:lnTo>
                            <a:pt x="137" y="1067"/>
                          </a:lnTo>
                          <a:cubicBezTo>
                            <a:pt x="244" y="1174"/>
                            <a:pt x="320" y="1220"/>
                            <a:pt x="457" y="1326"/>
                          </a:cubicBezTo>
                          <a:lnTo>
                            <a:pt x="1448" y="1326"/>
                          </a:lnTo>
                          <a:lnTo>
                            <a:pt x="1691" y="1067"/>
                          </a:lnTo>
                          <a:lnTo>
                            <a:pt x="1570" y="260"/>
                          </a:lnTo>
                          <a:cubicBezTo>
                            <a:pt x="1448" y="153"/>
                            <a:pt x="1372" y="108"/>
                            <a:pt x="121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0" name="Google Shape;3230;p12"/>
                    <p:cNvSpPr/>
                    <p:nvPr/>
                  </p:nvSpPr>
                  <p:spPr>
                    <a:xfrm>
                      <a:off x="2822256" y="195890"/>
                      <a:ext cx="41065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77" y="92"/>
                            <a:pt x="1" y="153"/>
                          </a:cubicBezTo>
                          <a:lnTo>
                            <a:pt x="77" y="686"/>
                          </a:lnTo>
                          <a:cubicBezTo>
                            <a:pt x="184" y="732"/>
                            <a:pt x="245" y="778"/>
                            <a:pt x="336" y="839"/>
                          </a:cubicBezTo>
                          <a:lnTo>
                            <a:pt x="1128" y="839"/>
                          </a:lnTo>
                          <a:cubicBezTo>
                            <a:pt x="1220" y="778"/>
                            <a:pt x="1265" y="732"/>
                            <a:pt x="1342" y="686"/>
                          </a:cubicBezTo>
                          <a:lnTo>
                            <a:pt x="1250" y="153"/>
                          </a:lnTo>
                          <a:cubicBezTo>
                            <a:pt x="1144" y="92"/>
                            <a:pt x="1083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1" name="Google Shape;3231;p12"/>
                    <p:cNvSpPr/>
                    <p:nvPr/>
                  </p:nvSpPr>
                  <p:spPr>
                    <a:xfrm>
                      <a:off x="2825530" y="222482"/>
                      <a:ext cx="42442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884" extrusionOk="0">
                          <a:moveTo>
                            <a:pt x="214" y="0"/>
                          </a:moveTo>
                          <a:cubicBezTo>
                            <a:pt x="138" y="61"/>
                            <a:pt x="77" y="91"/>
                            <a:pt x="1" y="152"/>
                          </a:cubicBezTo>
                          <a:lnTo>
                            <a:pt x="92" y="701"/>
                          </a:lnTo>
                          <a:cubicBezTo>
                            <a:pt x="214" y="777"/>
                            <a:pt x="260" y="823"/>
                            <a:pt x="366" y="884"/>
                          </a:cubicBezTo>
                          <a:lnTo>
                            <a:pt x="1189" y="884"/>
                          </a:lnTo>
                          <a:cubicBezTo>
                            <a:pt x="1265" y="808"/>
                            <a:pt x="1311" y="762"/>
                            <a:pt x="1387" y="701"/>
                          </a:cubicBezTo>
                          <a:lnTo>
                            <a:pt x="1296" y="152"/>
                          </a:lnTo>
                          <a:cubicBezTo>
                            <a:pt x="1189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2" name="Google Shape;3232;p12"/>
                    <p:cNvSpPr/>
                    <p:nvPr/>
                  </p:nvSpPr>
                  <p:spPr>
                    <a:xfrm>
                      <a:off x="2789636" y="249961"/>
                      <a:ext cx="42442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6" extrusionOk="0">
                          <a:moveTo>
                            <a:pt x="198" y="1"/>
                          </a:moveTo>
                          <a:cubicBezTo>
                            <a:pt x="122" y="77"/>
                            <a:pt x="77" y="108"/>
                            <a:pt x="0" y="169"/>
                          </a:cubicBezTo>
                          <a:lnTo>
                            <a:pt x="77" y="748"/>
                          </a:lnTo>
                          <a:cubicBezTo>
                            <a:pt x="183" y="824"/>
                            <a:pt x="244" y="854"/>
                            <a:pt x="336" y="915"/>
                          </a:cubicBezTo>
                          <a:lnTo>
                            <a:pt x="1174" y="915"/>
                          </a:lnTo>
                          <a:cubicBezTo>
                            <a:pt x="1250" y="839"/>
                            <a:pt x="1311" y="793"/>
                            <a:pt x="1387" y="748"/>
                          </a:cubicBezTo>
                          <a:lnTo>
                            <a:pt x="1295" y="169"/>
                          </a:lnTo>
                          <a:cubicBezTo>
                            <a:pt x="1189" y="92"/>
                            <a:pt x="1143" y="62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3" name="Google Shape;3233;p12"/>
                    <p:cNvSpPr/>
                    <p:nvPr/>
                  </p:nvSpPr>
                  <p:spPr>
                    <a:xfrm>
                      <a:off x="2830181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14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92" y="748"/>
                          </a:lnTo>
                          <a:cubicBezTo>
                            <a:pt x="199" y="824"/>
                            <a:pt x="275" y="854"/>
                            <a:pt x="367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296" y="169"/>
                          </a:lnTo>
                          <a:cubicBezTo>
                            <a:pt x="1189" y="92"/>
                            <a:pt x="1128" y="62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4" name="Google Shape;3234;p12"/>
                    <p:cNvSpPr/>
                    <p:nvPr/>
                  </p:nvSpPr>
                  <p:spPr>
                    <a:xfrm>
                      <a:off x="2794288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199" y="0"/>
                          </a:moveTo>
                          <a:cubicBezTo>
                            <a:pt x="123" y="76"/>
                            <a:pt x="77" y="107"/>
                            <a:pt x="1" y="168"/>
                          </a:cubicBezTo>
                          <a:lnTo>
                            <a:pt x="77" y="747"/>
                          </a:lnTo>
                          <a:cubicBezTo>
                            <a:pt x="168" y="792"/>
                            <a:pt x="229" y="838"/>
                            <a:pt x="336" y="914"/>
                          </a:cubicBezTo>
                          <a:lnTo>
                            <a:pt x="1174" y="914"/>
                          </a:lnTo>
                          <a:cubicBezTo>
                            <a:pt x="1250" y="838"/>
                            <a:pt x="1311" y="823"/>
                            <a:pt x="1387" y="747"/>
                          </a:cubicBezTo>
                          <a:lnTo>
                            <a:pt x="1296" y="168"/>
                          </a:lnTo>
                          <a:cubicBezTo>
                            <a:pt x="1174" y="107"/>
                            <a:pt x="1113" y="76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5" name="Google Shape;3235;p12"/>
                    <p:cNvSpPr/>
                    <p:nvPr/>
                  </p:nvSpPr>
                  <p:spPr>
                    <a:xfrm>
                      <a:off x="2834404" y="277960"/>
                      <a:ext cx="42901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15" extrusionOk="0">
                          <a:moveTo>
                            <a:pt x="213" y="0"/>
                          </a:moveTo>
                          <a:cubicBezTo>
                            <a:pt x="137" y="76"/>
                            <a:pt x="76" y="107"/>
                            <a:pt x="0" y="168"/>
                          </a:cubicBezTo>
                          <a:lnTo>
                            <a:pt x="91" y="747"/>
                          </a:lnTo>
                          <a:cubicBezTo>
                            <a:pt x="183" y="792"/>
                            <a:pt x="244" y="838"/>
                            <a:pt x="366" y="914"/>
                          </a:cubicBezTo>
                          <a:lnTo>
                            <a:pt x="1204" y="914"/>
                          </a:lnTo>
                          <a:cubicBezTo>
                            <a:pt x="1280" y="838"/>
                            <a:pt x="1326" y="823"/>
                            <a:pt x="1402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6" name="Google Shape;3236;p12"/>
                    <p:cNvSpPr/>
                    <p:nvPr/>
                  </p:nvSpPr>
                  <p:spPr>
                    <a:xfrm>
                      <a:off x="2798021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7" y="107"/>
                            <a:pt x="1" y="184"/>
                          </a:cubicBezTo>
                          <a:lnTo>
                            <a:pt x="77" y="763"/>
                          </a:lnTo>
                          <a:cubicBezTo>
                            <a:pt x="183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8" y="763"/>
                          </a:cubicBezTo>
                          <a:lnTo>
                            <a:pt x="1326" y="184"/>
                          </a:lnTo>
                          <a:cubicBezTo>
                            <a:pt x="1204" y="123"/>
                            <a:pt x="114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7" name="Google Shape;3237;p12"/>
                    <p:cNvSpPr/>
                    <p:nvPr/>
                  </p:nvSpPr>
                  <p:spPr>
                    <a:xfrm>
                      <a:off x="2355116" y="443934"/>
                      <a:ext cx="4430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52" extrusionOk="0">
                          <a:moveTo>
                            <a:pt x="305" y="0"/>
                          </a:moveTo>
                          <a:cubicBezTo>
                            <a:pt x="214" y="76"/>
                            <a:pt x="153" y="122"/>
                            <a:pt x="46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53" y="975"/>
                            <a:pt x="259" y="1051"/>
                          </a:cubicBezTo>
                          <a:lnTo>
                            <a:pt x="1174" y="1051"/>
                          </a:lnTo>
                          <a:cubicBezTo>
                            <a:pt x="1265" y="975"/>
                            <a:pt x="1326" y="929"/>
                            <a:pt x="1433" y="853"/>
                          </a:cubicBezTo>
                          <a:lnTo>
                            <a:pt x="1448" y="198"/>
                          </a:lnTo>
                          <a:cubicBezTo>
                            <a:pt x="1341" y="122"/>
                            <a:pt x="1280" y="61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8" name="Google Shape;3238;p12"/>
                    <p:cNvSpPr/>
                    <p:nvPr/>
                  </p:nvSpPr>
                  <p:spPr>
                    <a:xfrm>
                      <a:off x="2399395" y="443934"/>
                      <a:ext cx="4388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" h="1052" extrusionOk="0">
                          <a:moveTo>
                            <a:pt x="290" y="0"/>
                          </a:moveTo>
                          <a:cubicBezTo>
                            <a:pt x="199" y="76"/>
                            <a:pt x="123" y="122"/>
                            <a:pt x="31" y="198"/>
                          </a:cubicBezTo>
                          <a:lnTo>
                            <a:pt x="1" y="853"/>
                          </a:lnTo>
                          <a:cubicBezTo>
                            <a:pt x="108" y="929"/>
                            <a:pt x="153" y="975"/>
                            <a:pt x="260" y="1051"/>
                          </a:cubicBezTo>
                          <a:lnTo>
                            <a:pt x="1144" y="1051"/>
                          </a:lnTo>
                          <a:cubicBezTo>
                            <a:pt x="1250" y="975"/>
                            <a:pt x="1326" y="929"/>
                            <a:pt x="1418" y="853"/>
                          </a:cubicBezTo>
                          <a:lnTo>
                            <a:pt x="1433" y="198"/>
                          </a:lnTo>
                          <a:cubicBezTo>
                            <a:pt x="1342" y="122"/>
                            <a:pt x="1281" y="61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39" name="Google Shape;3239;p12"/>
                    <p:cNvSpPr/>
                    <p:nvPr/>
                  </p:nvSpPr>
                  <p:spPr>
                    <a:xfrm>
                      <a:off x="2443703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90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53"/>
                          </a:lnTo>
                          <a:cubicBezTo>
                            <a:pt x="122" y="929"/>
                            <a:pt x="183" y="975"/>
                            <a:pt x="275" y="1051"/>
                          </a:cubicBezTo>
                          <a:lnTo>
                            <a:pt x="1173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32" y="198"/>
                          </a:lnTo>
                          <a:cubicBezTo>
                            <a:pt x="1341" y="122"/>
                            <a:pt x="1280" y="61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0" name="Google Shape;3240;p12"/>
                    <p:cNvSpPr/>
                    <p:nvPr/>
                  </p:nvSpPr>
                  <p:spPr>
                    <a:xfrm>
                      <a:off x="2488930" y="443934"/>
                      <a:ext cx="43391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52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53"/>
                          </a:lnTo>
                          <a:cubicBezTo>
                            <a:pt x="107" y="929"/>
                            <a:pt x="168" y="975"/>
                            <a:pt x="259" y="1051"/>
                          </a:cubicBezTo>
                          <a:lnTo>
                            <a:pt x="1158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402" y="198"/>
                          </a:lnTo>
                          <a:cubicBezTo>
                            <a:pt x="1295" y="122"/>
                            <a:pt x="1234" y="61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1" name="Google Shape;3241;p12"/>
                    <p:cNvSpPr/>
                    <p:nvPr/>
                  </p:nvSpPr>
                  <p:spPr>
                    <a:xfrm>
                      <a:off x="2532290" y="443934"/>
                      <a:ext cx="4385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52" extrusionOk="0">
                          <a:moveTo>
                            <a:pt x="259" y="0"/>
                          </a:moveTo>
                          <a:cubicBezTo>
                            <a:pt x="152" y="76"/>
                            <a:pt x="107" y="122"/>
                            <a:pt x="0" y="198"/>
                          </a:cubicBezTo>
                          <a:lnTo>
                            <a:pt x="31" y="853"/>
                          </a:lnTo>
                          <a:cubicBezTo>
                            <a:pt x="122" y="929"/>
                            <a:pt x="198" y="975"/>
                            <a:pt x="290" y="1051"/>
                          </a:cubicBezTo>
                          <a:lnTo>
                            <a:pt x="1189" y="1051"/>
                          </a:lnTo>
                          <a:cubicBezTo>
                            <a:pt x="1280" y="975"/>
                            <a:pt x="1341" y="929"/>
                            <a:pt x="1432" y="853"/>
                          </a:cubicBezTo>
                          <a:lnTo>
                            <a:pt x="1417" y="198"/>
                          </a:lnTo>
                          <a:cubicBezTo>
                            <a:pt x="1326" y="122"/>
                            <a:pt x="1265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2" name="Google Shape;3242;p12"/>
                    <p:cNvSpPr/>
                    <p:nvPr/>
                  </p:nvSpPr>
                  <p:spPr>
                    <a:xfrm>
                      <a:off x="2577517" y="443934"/>
                      <a:ext cx="43360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1052" extrusionOk="0">
                          <a:moveTo>
                            <a:pt x="244" y="0"/>
                          </a:moveTo>
                          <a:cubicBezTo>
                            <a:pt x="152" y="76"/>
                            <a:pt x="91" y="122"/>
                            <a:pt x="0" y="198"/>
                          </a:cubicBezTo>
                          <a:lnTo>
                            <a:pt x="15" y="853"/>
                          </a:lnTo>
                          <a:cubicBezTo>
                            <a:pt x="107" y="929"/>
                            <a:pt x="168" y="975"/>
                            <a:pt x="274" y="1051"/>
                          </a:cubicBezTo>
                          <a:lnTo>
                            <a:pt x="1173" y="1051"/>
                          </a:lnTo>
                          <a:cubicBezTo>
                            <a:pt x="1265" y="975"/>
                            <a:pt x="1326" y="929"/>
                            <a:pt x="1417" y="853"/>
                          </a:cubicBezTo>
                          <a:lnTo>
                            <a:pt x="1386" y="198"/>
                          </a:lnTo>
                          <a:cubicBezTo>
                            <a:pt x="1265" y="122"/>
                            <a:pt x="1219" y="61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3" name="Google Shape;3243;p12"/>
                    <p:cNvSpPr/>
                    <p:nvPr/>
                  </p:nvSpPr>
                  <p:spPr>
                    <a:xfrm>
                      <a:off x="2353709" y="476554"/>
                      <a:ext cx="4433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98" extrusionOk="0">
                          <a:moveTo>
                            <a:pt x="290" y="1"/>
                          </a:moveTo>
                          <a:cubicBezTo>
                            <a:pt x="199" y="92"/>
                            <a:pt x="153" y="138"/>
                            <a:pt x="31" y="214"/>
                          </a:cubicBezTo>
                          <a:lnTo>
                            <a:pt x="1" y="900"/>
                          </a:lnTo>
                          <a:cubicBezTo>
                            <a:pt x="92" y="976"/>
                            <a:pt x="153" y="1021"/>
                            <a:pt x="245" y="1098"/>
                          </a:cubicBezTo>
                          <a:lnTo>
                            <a:pt x="1159" y="1098"/>
                          </a:lnTo>
                          <a:cubicBezTo>
                            <a:pt x="1250" y="1037"/>
                            <a:pt x="1311" y="976"/>
                            <a:pt x="1418" y="900"/>
                          </a:cubicBezTo>
                          <a:lnTo>
                            <a:pt x="1448" y="214"/>
                          </a:lnTo>
                          <a:cubicBezTo>
                            <a:pt x="1342" y="138"/>
                            <a:pt x="1296" y="92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4" name="Google Shape;3244;p12"/>
                    <p:cNvSpPr/>
                    <p:nvPr/>
                  </p:nvSpPr>
                  <p:spPr>
                    <a:xfrm>
                      <a:off x="2398018" y="476554"/>
                      <a:ext cx="44768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98" extrusionOk="0">
                          <a:moveTo>
                            <a:pt x="274" y="1"/>
                          </a:moveTo>
                          <a:cubicBezTo>
                            <a:pt x="183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07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65" y="1037"/>
                            <a:pt x="1326" y="976"/>
                            <a:pt x="1448" y="900"/>
                          </a:cubicBezTo>
                          <a:lnTo>
                            <a:pt x="1463" y="214"/>
                          </a:lnTo>
                          <a:cubicBezTo>
                            <a:pt x="1371" y="138"/>
                            <a:pt x="1310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5" name="Google Shape;3245;p12"/>
                    <p:cNvSpPr/>
                    <p:nvPr/>
                  </p:nvSpPr>
                  <p:spPr>
                    <a:xfrm>
                      <a:off x="2443244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90" y="1"/>
                          </a:moveTo>
                          <a:cubicBezTo>
                            <a:pt x="198" y="92"/>
                            <a:pt x="122" y="138"/>
                            <a:pt x="15" y="214"/>
                          </a:cubicBezTo>
                          <a:lnTo>
                            <a:pt x="0" y="900"/>
                          </a:lnTo>
                          <a:cubicBezTo>
                            <a:pt x="122" y="976"/>
                            <a:pt x="168" y="1021"/>
                            <a:pt x="274" y="1098"/>
                          </a:cubicBezTo>
                          <a:lnTo>
                            <a:pt x="1188" y="1098"/>
                          </a:lnTo>
                          <a:cubicBezTo>
                            <a:pt x="1280" y="1037"/>
                            <a:pt x="1356" y="976"/>
                            <a:pt x="1447" y="900"/>
                          </a:cubicBezTo>
                          <a:lnTo>
                            <a:pt x="1447" y="214"/>
                          </a:lnTo>
                          <a:cubicBezTo>
                            <a:pt x="1341" y="138"/>
                            <a:pt x="1280" y="92"/>
                            <a:pt x="118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6" name="Google Shape;3246;p12"/>
                    <p:cNvSpPr/>
                    <p:nvPr/>
                  </p:nvSpPr>
                  <p:spPr>
                    <a:xfrm>
                      <a:off x="2488930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59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0" y="900"/>
                          </a:lnTo>
                          <a:cubicBezTo>
                            <a:pt x="92" y="976"/>
                            <a:pt x="168" y="1021"/>
                            <a:pt x="259" y="1098"/>
                          </a:cubicBezTo>
                          <a:lnTo>
                            <a:pt x="1173" y="1098"/>
                          </a:lnTo>
                          <a:cubicBezTo>
                            <a:pt x="1295" y="1037"/>
                            <a:pt x="1341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0" y="138"/>
                            <a:pt x="1250" y="92"/>
                            <a:pt x="115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7" name="Google Shape;3247;p12"/>
                    <p:cNvSpPr/>
                    <p:nvPr/>
                  </p:nvSpPr>
                  <p:spPr>
                    <a:xfrm>
                      <a:off x="2532290" y="476554"/>
                      <a:ext cx="45257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098" extrusionOk="0">
                          <a:moveTo>
                            <a:pt x="274" y="1"/>
                          </a:moveTo>
                          <a:cubicBezTo>
                            <a:pt x="152" y="92"/>
                            <a:pt x="107" y="138"/>
                            <a:pt x="0" y="214"/>
                          </a:cubicBezTo>
                          <a:lnTo>
                            <a:pt x="31" y="900"/>
                          </a:lnTo>
                          <a:cubicBezTo>
                            <a:pt x="122" y="976"/>
                            <a:pt x="183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326" y="1037"/>
                            <a:pt x="1371" y="976"/>
                            <a:pt x="1478" y="900"/>
                          </a:cubicBezTo>
                          <a:lnTo>
                            <a:pt x="1448" y="214"/>
                          </a:lnTo>
                          <a:cubicBezTo>
                            <a:pt x="1356" y="138"/>
                            <a:pt x="1295" y="92"/>
                            <a:pt x="117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8" name="Google Shape;3248;p12"/>
                    <p:cNvSpPr/>
                    <p:nvPr/>
                  </p:nvSpPr>
                  <p:spPr>
                    <a:xfrm>
                      <a:off x="2578435" y="476554"/>
                      <a:ext cx="44309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16" y="900"/>
                          </a:lnTo>
                          <a:cubicBezTo>
                            <a:pt x="122" y="976"/>
                            <a:pt x="168" y="1021"/>
                            <a:pt x="290" y="1098"/>
                          </a:cubicBezTo>
                          <a:lnTo>
                            <a:pt x="1204" y="1098"/>
                          </a:lnTo>
                          <a:cubicBezTo>
                            <a:pt x="1296" y="1037"/>
                            <a:pt x="1356" y="976"/>
                            <a:pt x="1448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3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49" name="Google Shape;3249;p12"/>
                    <p:cNvSpPr/>
                    <p:nvPr/>
                  </p:nvSpPr>
                  <p:spPr>
                    <a:xfrm>
                      <a:off x="2351383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321" y="0"/>
                          </a:moveTo>
                          <a:cubicBezTo>
                            <a:pt x="199" y="76"/>
                            <a:pt x="153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07" y="991"/>
                            <a:pt x="168" y="1052"/>
                            <a:pt x="260" y="1128"/>
                          </a:cubicBezTo>
                          <a:lnTo>
                            <a:pt x="1174" y="1128"/>
                          </a:lnTo>
                          <a:cubicBezTo>
                            <a:pt x="1296" y="1052"/>
                            <a:pt x="1341" y="991"/>
                            <a:pt x="1463" y="914"/>
                          </a:cubicBezTo>
                          <a:lnTo>
                            <a:pt x="1478" y="214"/>
                          </a:lnTo>
                          <a:cubicBezTo>
                            <a:pt x="1387" y="122"/>
                            <a:pt x="1326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0" name="Google Shape;3250;p12"/>
                    <p:cNvSpPr/>
                    <p:nvPr/>
                  </p:nvSpPr>
                  <p:spPr>
                    <a:xfrm>
                      <a:off x="2397069" y="511529"/>
                      <a:ext cx="45257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28" extrusionOk="0">
                          <a:moveTo>
                            <a:pt x="290" y="0"/>
                          </a:moveTo>
                          <a:cubicBezTo>
                            <a:pt x="199" y="76"/>
                            <a:pt x="138" y="137"/>
                            <a:pt x="31" y="214"/>
                          </a:cubicBezTo>
                          <a:lnTo>
                            <a:pt x="1" y="914"/>
                          </a:lnTo>
                          <a:cubicBezTo>
                            <a:pt x="123" y="991"/>
                            <a:pt x="184" y="1052"/>
                            <a:pt x="275" y="1128"/>
                          </a:cubicBezTo>
                          <a:lnTo>
                            <a:pt x="1189" y="1128"/>
                          </a:lnTo>
                          <a:cubicBezTo>
                            <a:pt x="1281" y="1052"/>
                            <a:pt x="1341" y="991"/>
                            <a:pt x="1448" y="914"/>
                          </a:cubicBezTo>
                          <a:lnTo>
                            <a:pt x="1479" y="214"/>
                          </a:lnTo>
                          <a:cubicBezTo>
                            <a:pt x="1372" y="122"/>
                            <a:pt x="1326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1" name="Google Shape;3251;p12"/>
                    <p:cNvSpPr/>
                    <p:nvPr/>
                  </p:nvSpPr>
                  <p:spPr>
                    <a:xfrm>
                      <a:off x="2443244" y="511529"/>
                      <a:ext cx="44309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1128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37"/>
                            <a:pt x="15" y="214"/>
                          </a:cubicBezTo>
                          <a:lnTo>
                            <a:pt x="0" y="914"/>
                          </a:lnTo>
                          <a:cubicBezTo>
                            <a:pt x="91" y="991"/>
                            <a:pt x="168" y="1052"/>
                            <a:pt x="274" y="1128"/>
                          </a:cubicBezTo>
                          <a:lnTo>
                            <a:pt x="1188" y="1128"/>
                          </a:lnTo>
                          <a:cubicBezTo>
                            <a:pt x="1280" y="1052"/>
                            <a:pt x="1326" y="991"/>
                            <a:pt x="1447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20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2" name="Google Shape;3252;p12"/>
                    <p:cNvSpPr/>
                    <p:nvPr/>
                  </p:nvSpPr>
                  <p:spPr>
                    <a:xfrm>
                      <a:off x="2488930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59" y="0"/>
                          </a:moveTo>
                          <a:cubicBezTo>
                            <a:pt x="168" y="76"/>
                            <a:pt x="92" y="137"/>
                            <a:pt x="0" y="214"/>
                          </a:cubicBezTo>
                          <a:lnTo>
                            <a:pt x="0" y="914"/>
                          </a:lnTo>
                          <a:cubicBezTo>
                            <a:pt x="92" y="991"/>
                            <a:pt x="153" y="1052"/>
                            <a:pt x="259" y="1128"/>
                          </a:cubicBezTo>
                          <a:lnTo>
                            <a:pt x="1189" y="1128"/>
                          </a:lnTo>
                          <a:cubicBezTo>
                            <a:pt x="1295" y="1052"/>
                            <a:pt x="1371" y="991"/>
                            <a:pt x="1463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3" name="Google Shape;3253;p12"/>
                    <p:cNvSpPr/>
                    <p:nvPr/>
                  </p:nvSpPr>
                  <p:spPr>
                    <a:xfrm>
                      <a:off x="2534157" y="511529"/>
                      <a:ext cx="44768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128" extrusionOk="0">
                          <a:moveTo>
                            <a:pt x="274" y="0"/>
                          </a:moveTo>
                          <a:cubicBezTo>
                            <a:pt x="152" y="76"/>
                            <a:pt x="91" y="137"/>
                            <a:pt x="0" y="214"/>
                          </a:cubicBezTo>
                          <a:lnTo>
                            <a:pt x="15" y="914"/>
                          </a:lnTo>
                          <a:cubicBezTo>
                            <a:pt x="122" y="991"/>
                            <a:pt x="168" y="1052"/>
                            <a:pt x="290" y="1128"/>
                          </a:cubicBezTo>
                          <a:lnTo>
                            <a:pt x="1204" y="1128"/>
                          </a:lnTo>
                          <a:cubicBezTo>
                            <a:pt x="1310" y="1052"/>
                            <a:pt x="1371" y="991"/>
                            <a:pt x="1463" y="914"/>
                          </a:cubicBezTo>
                          <a:lnTo>
                            <a:pt x="1447" y="214"/>
                          </a:lnTo>
                          <a:cubicBezTo>
                            <a:pt x="1341" y="122"/>
                            <a:pt x="128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4" name="Google Shape;3254;p12"/>
                    <p:cNvSpPr/>
                    <p:nvPr/>
                  </p:nvSpPr>
                  <p:spPr>
                    <a:xfrm>
                      <a:off x="2578894" y="511529"/>
                      <a:ext cx="4571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28" extrusionOk="0">
                          <a:moveTo>
                            <a:pt x="275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31" y="914"/>
                          </a:lnTo>
                          <a:cubicBezTo>
                            <a:pt x="138" y="991"/>
                            <a:pt x="199" y="1052"/>
                            <a:pt x="305" y="1128"/>
                          </a:cubicBezTo>
                          <a:lnTo>
                            <a:pt x="1220" y="1128"/>
                          </a:lnTo>
                          <a:cubicBezTo>
                            <a:pt x="1341" y="1052"/>
                            <a:pt x="1402" y="991"/>
                            <a:pt x="1494" y="914"/>
                          </a:cubicBezTo>
                          <a:lnTo>
                            <a:pt x="1448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5" name="Google Shape;3255;p12"/>
                    <p:cNvSpPr/>
                    <p:nvPr/>
                  </p:nvSpPr>
                  <p:spPr>
                    <a:xfrm>
                      <a:off x="234951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321" y="0"/>
                          </a:moveTo>
                          <a:cubicBezTo>
                            <a:pt x="214" y="76"/>
                            <a:pt x="153" y="137"/>
                            <a:pt x="31" y="214"/>
                          </a:cubicBezTo>
                          <a:lnTo>
                            <a:pt x="1" y="945"/>
                          </a:lnTo>
                          <a:cubicBezTo>
                            <a:pt x="107" y="1021"/>
                            <a:pt x="168" y="1067"/>
                            <a:pt x="260" y="1143"/>
                          </a:cubicBezTo>
                          <a:lnTo>
                            <a:pt x="1204" y="1143"/>
                          </a:lnTo>
                          <a:cubicBezTo>
                            <a:pt x="1311" y="1067"/>
                            <a:pt x="1372" y="1021"/>
                            <a:pt x="1479" y="945"/>
                          </a:cubicBezTo>
                          <a:lnTo>
                            <a:pt x="1509" y="214"/>
                          </a:lnTo>
                          <a:cubicBezTo>
                            <a:pt x="1402" y="122"/>
                            <a:pt x="1357" y="76"/>
                            <a:pt x="1235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6" name="Google Shape;3256;p12"/>
                    <p:cNvSpPr/>
                    <p:nvPr/>
                  </p:nvSpPr>
                  <p:spPr>
                    <a:xfrm>
                      <a:off x="2395661" y="546964"/>
                      <a:ext cx="4574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5" h="1143" extrusionOk="0">
                          <a:moveTo>
                            <a:pt x="306" y="0"/>
                          </a:moveTo>
                          <a:cubicBezTo>
                            <a:pt x="184" y="76"/>
                            <a:pt x="123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69" y="1067"/>
                            <a:pt x="260" y="1143"/>
                          </a:cubicBezTo>
                          <a:lnTo>
                            <a:pt x="1189" y="1143"/>
                          </a:lnTo>
                          <a:cubicBezTo>
                            <a:pt x="1311" y="1067"/>
                            <a:pt x="1357" y="1021"/>
                            <a:pt x="1479" y="945"/>
                          </a:cubicBezTo>
                          <a:lnTo>
                            <a:pt x="1494" y="214"/>
                          </a:lnTo>
                          <a:cubicBezTo>
                            <a:pt x="1387" y="122"/>
                            <a:pt x="1327" y="76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7" name="Google Shape;3257;p12"/>
                    <p:cNvSpPr/>
                    <p:nvPr/>
                  </p:nvSpPr>
                  <p:spPr>
                    <a:xfrm>
                      <a:off x="2442296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37"/>
                            <a:pt x="16" y="214"/>
                          </a:cubicBezTo>
                          <a:lnTo>
                            <a:pt x="1" y="945"/>
                          </a:lnTo>
                          <a:cubicBezTo>
                            <a:pt x="92" y="1021"/>
                            <a:pt x="153" y="1067"/>
                            <a:pt x="260" y="1143"/>
                          </a:cubicBezTo>
                          <a:lnTo>
                            <a:pt x="1219" y="1143"/>
                          </a:lnTo>
                          <a:cubicBezTo>
                            <a:pt x="1311" y="1067"/>
                            <a:pt x="1357" y="1021"/>
                            <a:pt x="1478" y="945"/>
                          </a:cubicBezTo>
                          <a:lnTo>
                            <a:pt x="1478" y="214"/>
                          </a:lnTo>
                          <a:cubicBezTo>
                            <a:pt x="1372" y="122"/>
                            <a:pt x="1311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8" name="Google Shape;3258;p12"/>
                    <p:cNvSpPr/>
                    <p:nvPr/>
                  </p:nvSpPr>
                  <p:spPr>
                    <a:xfrm>
                      <a:off x="2488930" y="546964"/>
                      <a:ext cx="45257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107" y="137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92" y="1021"/>
                            <a:pt x="153" y="1067"/>
                            <a:pt x="259" y="1143"/>
                          </a:cubicBezTo>
                          <a:lnTo>
                            <a:pt x="1219" y="1143"/>
                          </a:lnTo>
                          <a:cubicBezTo>
                            <a:pt x="1310" y="1067"/>
                            <a:pt x="1371" y="1021"/>
                            <a:pt x="1478" y="945"/>
                          </a:cubicBezTo>
                          <a:lnTo>
                            <a:pt x="1463" y="214"/>
                          </a:lnTo>
                          <a:cubicBezTo>
                            <a:pt x="1341" y="122"/>
                            <a:pt x="1295" y="76"/>
                            <a:pt x="117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59" name="Google Shape;3259;p12"/>
                    <p:cNvSpPr/>
                    <p:nvPr/>
                  </p:nvSpPr>
                  <p:spPr>
                    <a:xfrm>
                      <a:off x="2534157" y="546964"/>
                      <a:ext cx="4617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43" extrusionOk="0">
                          <a:moveTo>
                            <a:pt x="259" y="0"/>
                          </a:moveTo>
                          <a:cubicBezTo>
                            <a:pt x="168" y="76"/>
                            <a:pt x="91" y="137"/>
                            <a:pt x="0" y="214"/>
                          </a:cubicBezTo>
                          <a:lnTo>
                            <a:pt x="15" y="945"/>
                          </a:lnTo>
                          <a:cubicBezTo>
                            <a:pt x="137" y="1021"/>
                            <a:pt x="198" y="1067"/>
                            <a:pt x="305" y="1143"/>
                          </a:cubicBezTo>
                          <a:lnTo>
                            <a:pt x="1234" y="1143"/>
                          </a:lnTo>
                          <a:cubicBezTo>
                            <a:pt x="1341" y="1067"/>
                            <a:pt x="1417" y="1021"/>
                            <a:pt x="1508" y="945"/>
                          </a:cubicBezTo>
                          <a:lnTo>
                            <a:pt x="1493" y="214"/>
                          </a:lnTo>
                          <a:cubicBezTo>
                            <a:pt x="1371" y="122"/>
                            <a:pt x="1310" y="76"/>
                            <a:pt x="118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0" name="Google Shape;3260;p12"/>
                    <p:cNvSpPr/>
                    <p:nvPr/>
                  </p:nvSpPr>
                  <p:spPr>
                    <a:xfrm>
                      <a:off x="2580761" y="546964"/>
                      <a:ext cx="4620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16" y="945"/>
                          </a:lnTo>
                          <a:cubicBezTo>
                            <a:pt x="138" y="1021"/>
                            <a:pt x="199" y="1067"/>
                            <a:pt x="305" y="1143"/>
                          </a:cubicBezTo>
                          <a:lnTo>
                            <a:pt x="1235" y="1143"/>
                          </a:lnTo>
                          <a:cubicBezTo>
                            <a:pt x="1357" y="1067"/>
                            <a:pt x="1418" y="1021"/>
                            <a:pt x="1509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96" y="76"/>
                            <a:pt x="118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1" name="Google Shape;3261;p12"/>
                    <p:cNvSpPr/>
                    <p:nvPr/>
                  </p:nvSpPr>
                  <p:spPr>
                    <a:xfrm>
                      <a:off x="2347650" y="583317"/>
                      <a:ext cx="4666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74" extrusionOk="0">
                          <a:moveTo>
                            <a:pt x="321" y="1"/>
                          </a:moveTo>
                          <a:cubicBezTo>
                            <a:pt x="214" y="77"/>
                            <a:pt x="153" y="138"/>
                            <a:pt x="46" y="214"/>
                          </a:cubicBezTo>
                          <a:lnTo>
                            <a:pt x="1" y="945"/>
                          </a:lnTo>
                          <a:cubicBezTo>
                            <a:pt x="92" y="1052"/>
                            <a:pt x="168" y="1082"/>
                            <a:pt x="260" y="1174"/>
                          </a:cubicBezTo>
                          <a:lnTo>
                            <a:pt x="1220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8" y="138"/>
                            <a:pt x="1357" y="7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2" name="Google Shape;3262;p12"/>
                    <p:cNvSpPr/>
                    <p:nvPr/>
                  </p:nvSpPr>
                  <p:spPr>
                    <a:xfrm>
                      <a:off x="2394284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16" y="214"/>
                          </a:cubicBezTo>
                          <a:lnTo>
                            <a:pt x="0" y="945"/>
                          </a:lnTo>
                          <a:cubicBezTo>
                            <a:pt x="92" y="1052"/>
                            <a:pt x="153" y="1082"/>
                            <a:pt x="259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9" y="945"/>
                          </a:cubicBezTo>
                          <a:lnTo>
                            <a:pt x="1524" y="214"/>
                          </a:lnTo>
                          <a:cubicBezTo>
                            <a:pt x="1417" y="138"/>
                            <a:pt x="1356" y="77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3" name="Google Shape;3263;p12"/>
                    <p:cNvSpPr/>
                    <p:nvPr/>
                  </p:nvSpPr>
                  <p:spPr>
                    <a:xfrm>
                      <a:off x="2441378" y="583317"/>
                      <a:ext cx="46175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74" extrusionOk="0">
                          <a:moveTo>
                            <a:pt x="305" y="1"/>
                          </a:moveTo>
                          <a:cubicBezTo>
                            <a:pt x="198" y="77"/>
                            <a:pt x="137" y="138"/>
                            <a:pt x="31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52" y="1082"/>
                            <a:pt x="274" y="1174"/>
                          </a:cubicBezTo>
                          <a:lnTo>
                            <a:pt x="1219" y="1174"/>
                          </a:lnTo>
                          <a:cubicBezTo>
                            <a:pt x="1341" y="1082"/>
                            <a:pt x="1387" y="1052"/>
                            <a:pt x="1508" y="945"/>
                          </a:cubicBezTo>
                          <a:lnTo>
                            <a:pt x="1508" y="214"/>
                          </a:lnTo>
                          <a:cubicBezTo>
                            <a:pt x="1402" y="138"/>
                            <a:pt x="1341" y="77"/>
                            <a:pt x="124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4" name="Google Shape;3264;p12"/>
                    <p:cNvSpPr/>
                    <p:nvPr/>
                  </p:nvSpPr>
                  <p:spPr>
                    <a:xfrm>
                      <a:off x="2488930" y="583317"/>
                      <a:ext cx="45716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38"/>
                            <a:pt x="0" y="214"/>
                          </a:cubicBezTo>
                          <a:lnTo>
                            <a:pt x="0" y="945"/>
                          </a:lnTo>
                          <a:cubicBezTo>
                            <a:pt x="107" y="1052"/>
                            <a:pt x="168" y="1082"/>
                            <a:pt x="274" y="1174"/>
                          </a:cubicBezTo>
                          <a:lnTo>
                            <a:pt x="1234" y="1174"/>
                          </a:lnTo>
                          <a:cubicBezTo>
                            <a:pt x="1326" y="1082"/>
                            <a:pt x="1387" y="1052"/>
                            <a:pt x="1493" y="945"/>
                          </a:cubicBezTo>
                          <a:lnTo>
                            <a:pt x="1478" y="214"/>
                          </a:lnTo>
                          <a:cubicBezTo>
                            <a:pt x="1371" y="138"/>
                            <a:pt x="1310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5" name="Google Shape;3265;p12"/>
                    <p:cNvSpPr/>
                    <p:nvPr/>
                  </p:nvSpPr>
                  <p:spPr>
                    <a:xfrm>
                      <a:off x="2534616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38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37" y="1052"/>
                            <a:pt x="198" y="1082"/>
                            <a:pt x="305" y="1174"/>
                          </a:cubicBezTo>
                          <a:lnTo>
                            <a:pt x="1265" y="1174"/>
                          </a:lnTo>
                          <a:cubicBezTo>
                            <a:pt x="1356" y="1082"/>
                            <a:pt x="1417" y="1052"/>
                            <a:pt x="1524" y="945"/>
                          </a:cubicBezTo>
                          <a:lnTo>
                            <a:pt x="1509" y="214"/>
                          </a:lnTo>
                          <a:cubicBezTo>
                            <a:pt x="1402" y="138"/>
                            <a:pt x="1341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6" name="Google Shape;3266;p12"/>
                    <p:cNvSpPr/>
                    <p:nvPr/>
                  </p:nvSpPr>
                  <p:spPr>
                    <a:xfrm>
                      <a:off x="2582168" y="583317"/>
                      <a:ext cx="46634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4" h="1174" extrusionOk="0">
                          <a:moveTo>
                            <a:pt x="259" y="1"/>
                          </a:moveTo>
                          <a:cubicBezTo>
                            <a:pt x="168" y="77"/>
                            <a:pt x="92" y="138"/>
                            <a:pt x="0" y="214"/>
                          </a:cubicBezTo>
                          <a:lnTo>
                            <a:pt x="16" y="945"/>
                          </a:lnTo>
                          <a:cubicBezTo>
                            <a:pt x="122" y="1052"/>
                            <a:pt x="183" y="1082"/>
                            <a:pt x="305" y="1174"/>
                          </a:cubicBezTo>
                          <a:lnTo>
                            <a:pt x="1250" y="1174"/>
                          </a:lnTo>
                          <a:cubicBezTo>
                            <a:pt x="1341" y="1082"/>
                            <a:pt x="1417" y="1052"/>
                            <a:pt x="1524" y="945"/>
                          </a:cubicBezTo>
                          <a:lnTo>
                            <a:pt x="1478" y="214"/>
                          </a:lnTo>
                          <a:cubicBezTo>
                            <a:pt x="1372" y="138"/>
                            <a:pt x="1311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7" name="Google Shape;3267;p12"/>
                    <p:cNvSpPr/>
                    <p:nvPr/>
                  </p:nvSpPr>
                  <p:spPr>
                    <a:xfrm>
                      <a:off x="2345324" y="620618"/>
                      <a:ext cx="47124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235" extrusionOk="0">
                          <a:moveTo>
                            <a:pt x="320" y="0"/>
                          </a:moveTo>
                          <a:cubicBezTo>
                            <a:pt x="214" y="92"/>
                            <a:pt x="153" y="138"/>
                            <a:pt x="46" y="229"/>
                          </a:cubicBezTo>
                          <a:lnTo>
                            <a:pt x="1" y="1006"/>
                          </a:lnTo>
                          <a:cubicBezTo>
                            <a:pt x="92" y="1097"/>
                            <a:pt x="153" y="1143"/>
                            <a:pt x="275" y="1235"/>
                          </a:cubicBezTo>
                          <a:lnTo>
                            <a:pt x="1235" y="1235"/>
                          </a:lnTo>
                          <a:cubicBezTo>
                            <a:pt x="1357" y="1143"/>
                            <a:pt x="1417" y="1097"/>
                            <a:pt x="1524" y="1006"/>
                          </a:cubicBezTo>
                          <a:lnTo>
                            <a:pt x="1539" y="229"/>
                          </a:lnTo>
                          <a:cubicBezTo>
                            <a:pt x="1448" y="138"/>
                            <a:pt x="1387" y="92"/>
                            <a:pt x="128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8" name="Google Shape;3268;p12"/>
                    <p:cNvSpPr/>
                    <p:nvPr/>
                  </p:nvSpPr>
                  <p:spPr>
                    <a:xfrm>
                      <a:off x="2839514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14" y="1"/>
                          </a:moveTo>
                          <a:cubicBezTo>
                            <a:pt x="138" y="62"/>
                            <a:pt x="77" y="107"/>
                            <a:pt x="1" y="184"/>
                          </a:cubicBezTo>
                          <a:lnTo>
                            <a:pt x="92" y="763"/>
                          </a:lnTo>
                          <a:cubicBezTo>
                            <a:pt x="199" y="823"/>
                            <a:pt x="244" y="869"/>
                            <a:pt x="366" y="945"/>
                          </a:cubicBezTo>
                          <a:lnTo>
                            <a:pt x="1204" y="945"/>
                          </a:lnTo>
                          <a:cubicBezTo>
                            <a:pt x="1280" y="884"/>
                            <a:pt x="1341" y="839"/>
                            <a:pt x="1418" y="763"/>
                          </a:cubicBezTo>
                          <a:lnTo>
                            <a:pt x="1311" y="184"/>
                          </a:lnTo>
                          <a:cubicBezTo>
                            <a:pt x="1204" y="123"/>
                            <a:pt x="1143" y="77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9" name="Google Shape;3269;p12"/>
                    <p:cNvSpPr/>
                    <p:nvPr/>
                  </p:nvSpPr>
                  <p:spPr>
                    <a:xfrm>
                      <a:off x="2801295" y="336681"/>
                      <a:ext cx="44309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8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0" y="168"/>
                          </a:cubicBezTo>
                          <a:lnTo>
                            <a:pt x="76" y="778"/>
                          </a:lnTo>
                          <a:lnTo>
                            <a:pt x="351" y="976"/>
                          </a:lnTo>
                          <a:lnTo>
                            <a:pt x="1219" y="976"/>
                          </a:lnTo>
                          <a:cubicBezTo>
                            <a:pt x="1311" y="900"/>
                            <a:pt x="1341" y="854"/>
                            <a:pt x="1448" y="778"/>
                          </a:cubicBezTo>
                          <a:lnTo>
                            <a:pt x="1341" y="168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0" name="Google Shape;3270;p12"/>
                    <p:cNvSpPr/>
                    <p:nvPr/>
                  </p:nvSpPr>
                  <p:spPr>
                    <a:xfrm>
                      <a:off x="2843707" y="336681"/>
                      <a:ext cx="44798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97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92"/>
                            <a:pt x="1" y="168"/>
                          </a:cubicBezTo>
                          <a:lnTo>
                            <a:pt x="92" y="778"/>
                          </a:lnTo>
                          <a:lnTo>
                            <a:pt x="382" y="976"/>
                          </a:lnTo>
                          <a:lnTo>
                            <a:pt x="1235" y="976"/>
                          </a:lnTo>
                          <a:cubicBezTo>
                            <a:pt x="1326" y="900"/>
                            <a:pt x="1387" y="854"/>
                            <a:pt x="1463" y="778"/>
                          </a:cubicBezTo>
                          <a:lnTo>
                            <a:pt x="1357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1" name="Google Shape;3271;p12"/>
                    <p:cNvSpPr/>
                    <p:nvPr/>
                  </p:nvSpPr>
                  <p:spPr>
                    <a:xfrm>
                      <a:off x="2805946" y="367006"/>
                      <a:ext cx="4479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06" extrusionOk="0">
                          <a:moveTo>
                            <a:pt x="229" y="0"/>
                          </a:moveTo>
                          <a:cubicBezTo>
                            <a:pt x="123" y="76"/>
                            <a:pt x="92" y="122"/>
                            <a:pt x="1" y="198"/>
                          </a:cubicBezTo>
                          <a:lnTo>
                            <a:pt x="92" y="823"/>
                          </a:lnTo>
                          <a:lnTo>
                            <a:pt x="382" y="1006"/>
                          </a:lnTo>
                          <a:lnTo>
                            <a:pt x="1235" y="1006"/>
                          </a:lnTo>
                          <a:cubicBezTo>
                            <a:pt x="1326" y="930"/>
                            <a:pt x="1372" y="899"/>
                            <a:pt x="1463" y="823"/>
                          </a:cubicBezTo>
                          <a:lnTo>
                            <a:pt x="1372" y="198"/>
                          </a:lnTo>
                          <a:lnTo>
                            <a:pt x="1082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2" name="Google Shape;3272;p12"/>
                    <p:cNvSpPr/>
                    <p:nvPr/>
                  </p:nvSpPr>
                  <p:spPr>
                    <a:xfrm>
                      <a:off x="2848847" y="367006"/>
                      <a:ext cx="44768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06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22"/>
                            <a:pt x="0" y="198"/>
                          </a:cubicBezTo>
                          <a:lnTo>
                            <a:pt x="92" y="823"/>
                          </a:lnTo>
                          <a:lnTo>
                            <a:pt x="381" y="1006"/>
                          </a:lnTo>
                          <a:lnTo>
                            <a:pt x="1234" y="1006"/>
                          </a:lnTo>
                          <a:cubicBezTo>
                            <a:pt x="1341" y="930"/>
                            <a:pt x="1372" y="899"/>
                            <a:pt x="1463" y="823"/>
                          </a:cubicBezTo>
                          <a:lnTo>
                            <a:pt x="1356" y="198"/>
                          </a:lnTo>
                          <a:cubicBezTo>
                            <a:pt x="1234" y="122"/>
                            <a:pt x="1189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3" name="Google Shape;3273;p12"/>
                    <p:cNvSpPr/>
                    <p:nvPr/>
                  </p:nvSpPr>
                  <p:spPr>
                    <a:xfrm>
                      <a:off x="2342999" y="658838"/>
                      <a:ext cx="4850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266" extrusionOk="0">
                          <a:moveTo>
                            <a:pt x="351" y="1"/>
                          </a:moveTo>
                          <a:cubicBezTo>
                            <a:pt x="214" y="107"/>
                            <a:pt x="153" y="138"/>
                            <a:pt x="46" y="229"/>
                          </a:cubicBezTo>
                          <a:lnTo>
                            <a:pt x="0" y="1037"/>
                          </a:lnTo>
                          <a:cubicBezTo>
                            <a:pt x="92" y="1113"/>
                            <a:pt x="153" y="1174"/>
                            <a:pt x="275" y="1265"/>
                          </a:cubicBezTo>
                          <a:lnTo>
                            <a:pt x="1234" y="1265"/>
                          </a:lnTo>
                          <a:cubicBezTo>
                            <a:pt x="1372" y="1189"/>
                            <a:pt x="1433" y="1128"/>
                            <a:pt x="1539" y="1037"/>
                          </a:cubicBezTo>
                          <a:lnTo>
                            <a:pt x="1585" y="229"/>
                          </a:lnTo>
                          <a:cubicBezTo>
                            <a:pt x="1463" y="153"/>
                            <a:pt x="1417" y="107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4" name="Google Shape;3274;p12"/>
                    <p:cNvSpPr/>
                    <p:nvPr/>
                  </p:nvSpPr>
                  <p:spPr>
                    <a:xfrm>
                      <a:off x="280967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107" y="123"/>
                            <a:pt x="1" y="199"/>
                          </a:cubicBezTo>
                          <a:lnTo>
                            <a:pt x="107" y="854"/>
                          </a:lnTo>
                          <a:lnTo>
                            <a:pt x="381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402" y="930"/>
                            <a:pt x="1494" y="854"/>
                          </a:cubicBezTo>
                          <a:lnTo>
                            <a:pt x="1402" y="199"/>
                          </a:lnTo>
                          <a:cubicBezTo>
                            <a:pt x="1280" y="123"/>
                            <a:pt x="1219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5" name="Google Shape;3275;p12"/>
                    <p:cNvSpPr/>
                    <p:nvPr/>
                  </p:nvSpPr>
                  <p:spPr>
                    <a:xfrm>
                      <a:off x="2853499" y="398218"/>
                      <a:ext cx="45716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92" y="854"/>
                          </a:lnTo>
                          <a:lnTo>
                            <a:pt x="382" y="1037"/>
                          </a:lnTo>
                          <a:lnTo>
                            <a:pt x="1265" y="1037"/>
                          </a:lnTo>
                          <a:cubicBezTo>
                            <a:pt x="1357" y="961"/>
                            <a:pt x="1387" y="930"/>
                            <a:pt x="1494" y="854"/>
                          </a:cubicBezTo>
                          <a:lnTo>
                            <a:pt x="1372" y="199"/>
                          </a:lnTo>
                          <a:lnTo>
                            <a:pt x="1082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6" name="Google Shape;3276;p12"/>
                    <p:cNvSpPr/>
                    <p:nvPr/>
                  </p:nvSpPr>
                  <p:spPr>
                    <a:xfrm>
                      <a:off x="2340184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336" y="1"/>
                          </a:moveTo>
                          <a:cubicBezTo>
                            <a:pt x="229" y="108"/>
                            <a:pt x="153" y="153"/>
                            <a:pt x="31" y="260"/>
                          </a:cubicBezTo>
                          <a:lnTo>
                            <a:pt x="1" y="1067"/>
                          </a:lnTo>
                          <a:cubicBezTo>
                            <a:pt x="108" y="1174"/>
                            <a:pt x="169" y="1220"/>
                            <a:pt x="290" y="1326"/>
                          </a:cubicBezTo>
                          <a:lnTo>
                            <a:pt x="1281" y="1326"/>
                          </a:lnTo>
                          <a:cubicBezTo>
                            <a:pt x="1387" y="1220"/>
                            <a:pt x="1464" y="1174"/>
                            <a:pt x="1585" y="1067"/>
                          </a:cubicBezTo>
                          <a:lnTo>
                            <a:pt x="1616" y="260"/>
                          </a:lnTo>
                          <a:cubicBezTo>
                            <a:pt x="1525" y="153"/>
                            <a:pt x="1448" y="108"/>
                            <a:pt x="131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7" name="Google Shape;3277;p12"/>
                    <p:cNvSpPr/>
                    <p:nvPr/>
                  </p:nvSpPr>
                  <p:spPr>
                    <a:xfrm>
                      <a:off x="2640431" y="443934"/>
                      <a:ext cx="44339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53"/>
                          </a:lnTo>
                          <a:cubicBezTo>
                            <a:pt x="123" y="929"/>
                            <a:pt x="184" y="975"/>
                            <a:pt x="306" y="1051"/>
                          </a:cubicBezTo>
                          <a:lnTo>
                            <a:pt x="1189" y="1051"/>
                          </a:lnTo>
                          <a:cubicBezTo>
                            <a:pt x="1296" y="975"/>
                            <a:pt x="1342" y="929"/>
                            <a:pt x="1448" y="85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8" name="Google Shape;3278;p12"/>
                    <p:cNvSpPr/>
                    <p:nvPr/>
                  </p:nvSpPr>
                  <p:spPr>
                    <a:xfrm>
                      <a:off x="2683791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62" y="853"/>
                          </a:lnTo>
                          <a:lnTo>
                            <a:pt x="351" y="1051"/>
                          </a:lnTo>
                          <a:lnTo>
                            <a:pt x="1250" y="1051"/>
                          </a:lnTo>
                          <a:cubicBezTo>
                            <a:pt x="1342" y="975"/>
                            <a:pt x="1403" y="929"/>
                            <a:pt x="1494" y="853"/>
                          </a:cubicBezTo>
                          <a:lnTo>
                            <a:pt x="1418" y="198"/>
                          </a:lnTo>
                          <a:cubicBezTo>
                            <a:pt x="1296" y="122"/>
                            <a:pt x="1250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9" name="Google Shape;3279;p12"/>
                    <p:cNvSpPr/>
                    <p:nvPr/>
                  </p:nvSpPr>
                  <p:spPr>
                    <a:xfrm>
                      <a:off x="2727610" y="443934"/>
                      <a:ext cx="4620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052" extrusionOk="0">
                          <a:moveTo>
                            <a:pt x="245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7" y="1051"/>
                          </a:lnTo>
                          <a:lnTo>
                            <a:pt x="1266" y="1051"/>
                          </a:lnTo>
                          <a:cubicBezTo>
                            <a:pt x="1357" y="975"/>
                            <a:pt x="1418" y="929"/>
                            <a:pt x="1509" y="853"/>
                          </a:cubicBezTo>
                          <a:lnTo>
                            <a:pt x="1433" y="198"/>
                          </a:lnTo>
                          <a:cubicBezTo>
                            <a:pt x="1311" y="122"/>
                            <a:pt x="1266" y="61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0" name="Google Shape;3280;p12"/>
                    <p:cNvSpPr/>
                    <p:nvPr/>
                  </p:nvSpPr>
                  <p:spPr>
                    <a:xfrm>
                      <a:off x="2772378" y="443934"/>
                      <a:ext cx="45716" cy="321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52" extrusionOk="0">
                          <a:moveTo>
                            <a:pt x="229" y="0"/>
                          </a:moveTo>
                          <a:cubicBezTo>
                            <a:pt x="153" y="76"/>
                            <a:pt x="107" y="122"/>
                            <a:pt x="1" y="198"/>
                          </a:cubicBezTo>
                          <a:lnTo>
                            <a:pt x="77" y="853"/>
                          </a:lnTo>
                          <a:lnTo>
                            <a:pt x="366" y="1051"/>
                          </a:lnTo>
                          <a:lnTo>
                            <a:pt x="1265" y="1051"/>
                          </a:lnTo>
                          <a:cubicBezTo>
                            <a:pt x="1341" y="975"/>
                            <a:pt x="1402" y="929"/>
                            <a:pt x="1494" y="853"/>
                          </a:cubicBezTo>
                          <a:lnTo>
                            <a:pt x="1402" y="198"/>
                          </a:lnTo>
                          <a:cubicBezTo>
                            <a:pt x="1296" y="122"/>
                            <a:pt x="1220" y="61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1" name="Google Shape;3281;p12"/>
                    <p:cNvSpPr/>
                    <p:nvPr/>
                  </p:nvSpPr>
                  <p:spPr>
                    <a:xfrm>
                      <a:off x="2641838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60" y="1"/>
                          </a:moveTo>
                          <a:cubicBezTo>
                            <a:pt x="153" y="92"/>
                            <a:pt x="107" y="138"/>
                            <a:pt x="1" y="214"/>
                          </a:cubicBezTo>
                          <a:lnTo>
                            <a:pt x="46" y="900"/>
                          </a:lnTo>
                          <a:cubicBezTo>
                            <a:pt x="153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33" y="214"/>
                          </a:lnTo>
                          <a:cubicBezTo>
                            <a:pt x="1326" y="138"/>
                            <a:pt x="1265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2" name="Google Shape;3282;p12"/>
                    <p:cNvSpPr/>
                    <p:nvPr/>
                  </p:nvSpPr>
                  <p:spPr>
                    <a:xfrm>
                      <a:off x="2687065" y="476554"/>
                      <a:ext cx="45716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0" y="214"/>
                          </a:cubicBezTo>
                          <a:lnTo>
                            <a:pt x="46" y="900"/>
                          </a:lnTo>
                          <a:cubicBezTo>
                            <a:pt x="168" y="976"/>
                            <a:pt x="214" y="1021"/>
                            <a:pt x="336" y="1098"/>
                          </a:cubicBezTo>
                          <a:lnTo>
                            <a:pt x="1250" y="1098"/>
                          </a:lnTo>
                          <a:cubicBezTo>
                            <a:pt x="1341" y="1037"/>
                            <a:pt x="1402" y="976"/>
                            <a:pt x="1494" y="900"/>
                          </a:cubicBezTo>
                          <a:lnTo>
                            <a:pt x="1417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3" name="Google Shape;3283;p12"/>
                    <p:cNvSpPr/>
                    <p:nvPr/>
                  </p:nvSpPr>
                  <p:spPr>
                    <a:xfrm>
                      <a:off x="2731343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4" y="976"/>
                            <a:pt x="245" y="1021"/>
                            <a:pt x="351" y="1098"/>
                          </a:cubicBezTo>
                          <a:lnTo>
                            <a:pt x="1265" y="1098"/>
                          </a:lnTo>
                          <a:cubicBezTo>
                            <a:pt x="1372" y="1037"/>
                            <a:pt x="1418" y="976"/>
                            <a:pt x="1524" y="900"/>
                          </a:cubicBezTo>
                          <a:lnTo>
                            <a:pt x="1448" y="214"/>
                          </a:lnTo>
                          <a:cubicBezTo>
                            <a:pt x="1326" y="138"/>
                            <a:pt x="1250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4" name="Google Shape;3284;p12"/>
                    <p:cNvSpPr/>
                    <p:nvPr/>
                  </p:nvSpPr>
                  <p:spPr>
                    <a:xfrm>
                      <a:off x="2776111" y="476554"/>
                      <a:ext cx="46665" cy="335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09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38"/>
                            <a:pt x="1" y="214"/>
                          </a:cubicBezTo>
                          <a:lnTo>
                            <a:pt x="77" y="900"/>
                          </a:lnTo>
                          <a:cubicBezTo>
                            <a:pt x="183" y="976"/>
                            <a:pt x="244" y="1021"/>
                            <a:pt x="351" y="1098"/>
                          </a:cubicBezTo>
                          <a:lnTo>
                            <a:pt x="1280" y="1098"/>
                          </a:lnTo>
                          <a:cubicBezTo>
                            <a:pt x="1372" y="1037"/>
                            <a:pt x="1433" y="976"/>
                            <a:pt x="1524" y="900"/>
                          </a:cubicBezTo>
                          <a:lnTo>
                            <a:pt x="1433" y="214"/>
                          </a:lnTo>
                          <a:cubicBezTo>
                            <a:pt x="1311" y="138"/>
                            <a:pt x="1250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5" name="Google Shape;3285;p12"/>
                    <p:cNvSpPr/>
                    <p:nvPr/>
                  </p:nvSpPr>
                  <p:spPr>
                    <a:xfrm>
                      <a:off x="2644164" y="511529"/>
                      <a:ext cx="46206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10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46" y="914"/>
                          </a:lnTo>
                          <a:cubicBezTo>
                            <a:pt x="153" y="991"/>
                            <a:pt x="214" y="1052"/>
                            <a:pt x="336" y="1128"/>
                          </a:cubicBezTo>
                          <a:lnTo>
                            <a:pt x="1265" y="1128"/>
                          </a:lnTo>
                          <a:cubicBezTo>
                            <a:pt x="1357" y="1052"/>
                            <a:pt x="1418" y="991"/>
                            <a:pt x="1509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81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6" name="Google Shape;3286;p12"/>
                    <p:cNvSpPr/>
                    <p:nvPr/>
                  </p:nvSpPr>
                  <p:spPr>
                    <a:xfrm>
                      <a:off x="2690339" y="511529"/>
                      <a:ext cx="4617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9" h="1128" extrusionOk="0">
                          <a:moveTo>
                            <a:pt x="244" y="0"/>
                          </a:moveTo>
                          <a:cubicBezTo>
                            <a:pt x="152" y="76"/>
                            <a:pt x="92" y="137"/>
                            <a:pt x="0" y="214"/>
                          </a:cubicBezTo>
                          <a:lnTo>
                            <a:pt x="61" y="914"/>
                          </a:lnTo>
                          <a:cubicBezTo>
                            <a:pt x="168" y="991"/>
                            <a:pt x="229" y="1052"/>
                            <a:pt x="335" y="1128"/>
                          </a:cubicBezTo>
                          <a:lnTo>
                            <a:pt x="1249" y="1128"/>
                          </a:lnTo>
                          <a:cubicBezTo>
                            <a:pt x="1356" y="1052"/>
                            <a:pt x="1417" y="991"/>
                            <a:pt x="1508" y="914"/>
                          </a:cubicBezTo>
                          <a:lnTo>
                            <a:pt x="1432" y="214"/>
                          </a:lnTo>
                          <a:cubicBezTo>
                            <a:pt x="1310" y="122"/>
                            <a:pt x="1265" y="76"/>
                            <a:pt x="115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7" name="Google Shape;3287;p12"/>
                    <p:cNvSpPr/>
                    <p:nvPr/>
                  </p:nvSpPr>
                  <p:spPr>
                    <a:xfrm>
                      <a:off x="2735077" y="511529"/>
                      <a:ext cx="46665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28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77" y="914"/>
                          </a:lnTo>
                          <a:cubicBezTo>
                            <a:pt x="199" y="991"/>
                            <a:pt x="245" y="1052"/>
                            <a:pt x="366" y="1128"/>
                          </a:cubicBezTo>
                          <a:lnTo>
                            <a:pt x="1281" y="1128"/>
                          </a:lnTo>
                          <a:cubicBezTo>
                            <a:pt x="1372" y="1052"/>
                            <a:pt x="1433" y="991"/>
                            <a:pt x="1524" y="914"/>
                          </a:cubicBezTo>
                          <a:lnTo>
                            <a:pt x="1448" y="214"/>
                          </a:lnTo>
                          <a:cubicBezTo>
                            <a:pt x="1342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8" name="Google Shape;3288;p12"/>
                    <p:cNvSpPr/>
                    <p:nvPr/>
                  </p:nvSpPr>
                  <p:spPr>
                    <a:xfrm>
                      <a:off x="2780303" y="511529"/>
                      <a:ext cx="47124" cy="345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0" h="1128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62" y="914"/>
                          </a:lnTo>
                          <a:cubicBezTo>
                            <a:pt x="199" y="991"/>
                            <a:pt x="260" y="1052"/>
                            <a:pt x="382" y="1128"/>
                          </a:cubicBezTo>
                          <a:lnTo>
                            <a:pt x="1296" y="1128"/>
                          </a:lnTo>
                          <a:cubicBezTo>
                            <a:pt x="1387" y="1052"/>
                            <a:pt x="1448" y="991"/>
                            <a:pt x="1539" y="914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9" name="Google Shape;3289;p12"/>
                    <p:cNvSpPr/>
                    <p:nvPr/>
                  </p:nvSpPr>
                  <p:spPr>
                    <a:xfrm>
                      <a:off x="2647438" y="546964"/>
                      <a:ext cx="45716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94" h="1143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37"/>
                            <a:pt x="0" y="214"/>
                          </a:cubicBezTo>
                          <a:lnTo>
                            <a:pt x="31" y="945"/>
                          </a:lnTo>
                          <a:cubicBezTo>
                            <a:pt x="153" y="1021"/>
                            <a:pt x="198" y="1067"/>
                            <a:pt x="320" y="1143"/>
                          </a:cubicBezTo>
                          <a:lnTo>
                            <a:pt x="1250" y="1143"/>
                          </a:lnTo>
                          <a:cubicBezTo>
                            <a:pt x="1341" y="1067"/>
                            <a:pt x="1402" y="1021"/>
                            <a:pt x="1494" y="945"/>
                          </a:cubicBezTo>
                          <a:lnTo>
                            <a:pt x="1448" y="214"/>
                          </a:lnTo>
                          <a:cubicBezTo>
                            <a:pt x="1326" y="122"/>
                            <a:pt x="1265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0" name="Google Shape;3290;p12"/>
                    <p:cNvSpPr/>
                    <p:nvPr/>
                  </p:nvSpPr>
                  <p:spPr>
                    <a:xfrm>
                      <a:off x="2693124" y="546964"/>
                      <a:ext cx="46665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61" y="945"/>
                          </a:lnTo>
                          <a:cubicBezTo>
                            <a:pt x="183" y="1021"/>
                            <a:pt x="229" y="1067"/>
                            <a:pt x="351" y="1143"/>
                          </a:cubicBezTo>
                          <a:lnTo>
                            <a:pt x="1280" y="1143"/>
                          </a:lnTo>
                          <a:cubicBezTo>
                            <a:pt x="1372" y="1067"/>
                            <a:pt x="1433" y="1021"/>
                            <a:pt x="1524" y="945"/>
                          </a:cubicBezTo>
                          <a:lnTo>
                            <a:pt x="1448" y="214"/>
                          </a:lnTo>
                          <a:cubicBezTo>
                            <a:pt x="1341" y="122"/>
                            <a:pt x="1280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1" name="Google Shape;3291;p12"/>
                    <p:cNvSpPr/>
                    <p:nvPr/>
                  </p:nvSpPr>
                  <p:spPr>
                    <a:xfrm>
                      <a:off x="2738810" y="546964"/>
                      <a:ext cx="47583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55" h="1143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37"/>
                            <a:pt x="1" y="214"/>
                          </a:cubicBezTo>
                          <a:lnTo>
                            <a:pt x="77" y="945"/>
                          </a:lnTo>
                          <a:cubicBezTo>
                            <a:pt x="183" y="1021"/>
                            <a:pt x="260" y="1067"/>
                            <a:pt x="382" y="1143"/>
                          </a:cubicBezTo>
                          <a:lnTo>
                            <a:pt x="1311" y="1143"/>
                          </a:lnTo>
                          <a:cubicBezTo>
                            <a:pt x="1402" y="1067"/>
                            <a:pt x="1463" y="1021"/>
                            <a:pt x="1555" y="945"/>
                          </a:cubicBezTo>
                          <a:lnTo>
                            <a:pt x="1463" y="214"/>
                          </a:lnTo>
                          <a:cubicBezTo>
                            <a:pt x="1357" y="122"/>
                            <a:pt x="1280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2" name="Google Shape;3292;p12"/>
                    <p:cNvSpPr/>
                    <p:nvPr/>
                  </p:nvSpPr>
                  <p:spPr>
                    <a:xfrm>
                      <a:off x="2784037" y="546964"/>
                      <a:ext cx="48532" cy="349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6" h="1143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37"/>
                            <a:pt x="1" y="214"/>
                          </a:cubicBezTo>
                          <a:lnTo>
                            <a:pt x="107" y="945"/>
                          </a:lnTo>
                          <a:cubicBezTo>
                            <a:pt x="214" y="1021"/>
                            <a:pt x="290" y="1067"/>
                            <a:pt x="412" y="1143"/>
                          </a:cubicBezTo>
                          <a:lnTo>
                            <a:pt x="1341" y="1143"/>
                          </a:lnTo>
                          <a:cubicBezTo>
                            <a:pt x="1433" y="1067"/>
                            <a:pt x="1494" y="1021"/>
                            <a:pt x="1585" y="945"/>
                          </a:cubicBezTo>
                          <a:lnTo>
                            <a:pt x="1494" y="214"/>
                          </a:lnTo>
                          <a:cubicBezTo>
                            <a:pt x="1372" y="122"/>
                            <a:pt x="1296" y="76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3" name="Google Shape;3293;p12"/>
                    <p:cNvSpPr/>
                    <p:nvPr/>
                  </p:nvSpPr>
                  <p:spPr>
                    <a:xfrm>
                      <a:off x="2648356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29" y="1082"/>
                            <a:pt x="351" y="1174"/>
                          </a:cubicBezTo>
                          <a:lnTo>
                            <a:pt x="1296" y="1174"/>
                          </a:lnTo>
                          <a:cubicBezTo>
                            <a:pt x="1418" y="1082"/>
                            <a:pt x="1464" y="1052"/>
                            <a:pt x="1570" y="945"/>
                          </a:cubicBezTo>
                          <a:lnTo>
                            <a:pt x="1509" y="214"/>
                          </a:lnTo>
                          <a:cubicBezTo>
                            <a:pt x="1387" y="138"/>
                            <a:pt x="1342" y="77"/>
                            <a:pt x="1205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4" name="Google Shape;3294;p12"/>
                    <p:cNvSpPr/>
                    <p:nvPr/>
                  </p:nvSpPr>
                  <p:spPr>
                    <a:xfrm>
                      <a:off x="2695450" y="583317"/>
                      <a:ext cx="48073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" h="1174" extrusionOk="0">
                          <a:moveTo>
                            <a:pt x="275" y="1"/>
                          </a:moveTo>
                          <a:cubicBezTo>
                            <a:pt x="153" y="77"/>
                            <a:pt x="92" y="138"/>
                            <a:pt x="1" y="214"/>
                          </a:cubicBezTo>
                          <a:lnTo>
                            <a:pt x="62" y="945"/>
                          </a:lnTo>
                          <a:cubicBezTo>
                            <a:pt x="168" y="1052"/>
                            <a:pt x="244" y="1082"/>
                            <a:pt x="366" y="1174"/>
                          </a:cubicBezTo>
                          <a:lnTo>
                            <a:pt x="1311" y="1174"/>
                          </a:lnTo>
                          <a:cubicBezTo>
                            <a:pt x="1418" y="1082"/>
                            <a:pt x="1463" y="1052"/>
                            <a:pt x="1570" y="945"/>
                          </a:cubicBezTo>
                          <a:lnTo>
                            <a:pt x="1494" y="214"/>
                          </a:lnTo>
                          <a:cubicBezTo>
                            <a:pt x="1372" y="138"/>
                            <a:pt x="1326" y="77"/>
                            <a:pt x="120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5" name="Google Shape;3295;p12"/>
                    <p:cNvSpPr/>
                    <p:nvPr/>
                  </p:nvSpPr>
                  <p:spPr>
                    <a:xfrm>
                      <a:off x="2742084" y="583317"/>
                      <a:ext cx="48501" cy="35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5" h="1174" extrusionOk="0">
                          <a:moveTo>
                            <a:pt x="259" y="1"/>
                          </a:moveTo>
                          <a:cubicBezTo>
                            <a:pt x="153" y="77"/>
                            <a:pt x="107" y="138"/>
                            <a:pt x="0" y="214"/>
                          </a:cubicBezTo>
                          <a:lnTo>
                            <a:pt x="76" y="945"/>
                          </a:lnTo>
                          <a:cubicBezTo>
                            <a:pt x="198" y="1052"/>
                            <a:pt x="275" y="1082"/>
                            <a:pt x="381" y="1174"/>
                          </a:cubicBezTo>
                          <a:lnTo>
                            <a:pt x="1341" y="1174"/>
                          </a:lnTo>
                          <a:cubicBezTo>
                            <a:pt x="1432" y="1082"/>
                            <a:pt x="1493" y="1052"/>
                            <a:pt x="1585" y="945"/>
                          </a:cubicBezTo>
                          <a:lnTo>
                            <a:pt x="1493" y="214"/>
                          </a:lnTo>
                          <a:cubicBezTo>
                            <a:pt x="1372" y="138"/>
                            <a:pt x="1326" y="77"/>
                            <a:pt x="118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6" name="Google Shape;3296;p12"/>
                    <p:cNvSpPr/>
                    <p:nvPr/>
                  </p:nvSpPr>
                  <p:spPr>
                    <a:xfrm>
                      <a:off x="2650223" y="620618"/>
                      <a:ext cx="48991" cy="37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35" extrusionOk="0">
                          <a:moveTo>
                            <a:pt x="260" y="0"/>
                          </a:moveTo>
                          <a:cubicBezTo>
                            <a:pt x="153" y="92"/>
                            <a:pt x="92" y="138"/>
                            <a:pt x="1" y="229"/>
                          </a:cubicBezTo>
                          <a:lnTo>
                            <a:pt x="62" y="1006"/>
                          </a:lnTo>
                          <a:cubicBezTo>
                            <a:pt x="168" y="1097"/>
                            <a:pt x="245" y="1143"/>
                            <a:pt x="366" y="1235"/>
                          </a:cubicBezTo>
                          <a:lnTo>
                            <a:pt x="1326" y="1235"/>
                          </a:lnTo>
                          <a:cubicBezTo>
                            <a:pt x="1448" y="1143"/>
                            <a:pt x="1509" y="1097"/>
                            <a:pt x="1601" y="1006"/>
                          </a:cubicBezTo>
                          <a:lnTo>
                            <a:pt x="1540" y="229"/>
                          </a:lnTo>
                          <a:cubicBezTo>
                            <a:pt x="1433" y="138"/>
                            <a:pt x="1372" y="92"/>
                            <a:pt x="1220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7" name="Google Shape;3297;p12"/>
                    <p:cNvSpPr/>
                    <p:nvPr/>
                  </p:nvSpPr>
                  <p:spPr>
                    <a:xfrm>
                      <a:off x="2653497" y="658838"/>
                      <a:ext cx="48991" cy="387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1" h="1266" extrusionOk="0">
                          <a:moveTo>
                            <a:pt x="275" y="1"/>
                          </a:moveTo>
                          <a:cubicBezTo>
                            <a:pt x="168" y="107"/>
                            <a:pt x="122" y="138"/>
                            <a:pt x="0" y="229"/>
                          </a:cubicBezTo>
                          <a:lnTo>
                            <a:pt x="61" y="1037"/>
                          </a:lnTo>
                          <a:cubicBezTo>
                            <a:pt x="183" y="1113"/>
                            <a:pt x="259" y="1174"/>
                            <a:pt x="366" y="1265"/>
                          </a:cubicBezTo>
                          <a:lnTo>
                            <a:pt x="1341" y="1265"/>
                          </a:lnTo>
                          <a:cubicBezTo>
                            <a:pt x="1433" y="1189"/>
                            <a:pt x="1509" y="1128"/>
                            <a:pt x="1600" y="1037"/>
                          </a:cubicBezTo>
                          <a:lnTo>
                            <a:pt x="1555" y="229"/>
                          </a:lnTo>
                          <a:cubicBezTo>
                            <a:pt x="1433" y="153"/>
                            <a:pt x="1356" y="107"/>
                            <a:pt x="1250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3298" name="Google Shape;3298;p12"/>
                    <p:cNvGrpSpPr/>
                    <p:nvPr/>
                  </p:nvGrpSpPr>
                  <p:grpSpPr>
                    <a:xfrm>
                      <a:off x="2077238" y="195890"/>
                      <a:ext cx="274635" cy="234091"/>
                      <a:chOff x="2077238" y="195890"/>
                      <a:chExt cx="274635" cy="234091"/>
                    </a:xfrm>
                  </p:grpSpPr>
                  <p:sp>
                    <p:nvSpPr>
                      <p:cNvPr id="3299" name="Google Shape;3299;p12"/>
                      <p:cNvSpPr/>
                      <p:nvPr/>
                    </p:nvSpPr>
                    <p:spPr>
                      <a:xfrm>
                        <a:off x="2112673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66" y="1"/>
                            </a:moveTo>
                            <a:cubicBezTo>
                              <a:pt x="260" y="46"/>
                              <a:pt x="199" y="92"/>
                              <a:pt x="10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81" y="92"/>
                              <a:pt x="1220" y="46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0" name="Google Shape;3300;p12"/>
                      <p:cNvSpPr/>
                      <p:nvPr/>
                    </p:nvSpPr>
                    <p:spPr>
                      <a:xfrm>
                        <a:off x="2152300" y="195890"/>
                        <a:ext cx="41524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39" extrusionOk="0">
                            <a:moveTo>
                              <a:pt x="336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22" y="839"/>
                            </a:lnTo>
                            <a:cubicBezTo>
                              <a:pt x="1128" y="778"/>
                              <a:pt x="1189" y="732"/>
                              <a:pt x="1281" y="686"/>
                            </a:cubicBezTo>
                            <a:lnTo>
                              <a:pt x="1357" y="153"/>
                            </a:lnTo>
                            <a:cubicBezTo>
                              <a:pt x="1265" y="92"/>
                              <a:pt x="1220" y="46"/>
                              <a:pt x="112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1" name="Google Shape;3301;p12"/>
                      <p:cNvSpPr/>
                      <p:nvPr/>
                    </p:nvSpPr>
                    <p:spPr>
                      <a:xfrm>
                        <a:off x="2193334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21" y="1"/>
                            </a:moveTo>
                            <a:cubicBezTo>
                              <a:pt x="229" y="46"/>
                              <a:pt x="168" y="92"/>
                              <a:pt x="77" y="153"/>
                            </a:cubicBezTo>
                            <a:lnTo>
                              <a:pt x="1" y="686"/>
                            </a:lnTo>
                            <a:cubicBezTo>
                              <a:pt x="77" y="732"/>
                              <a:pt x="138" y="778"/>
                              <a:pt x="214" y="839"/>
                            </a:cubicBezTo>
                            <a:lnTo>
                              <a:pt x="1006" y="839"/>
                            </a:lnTo>
                            <a:cubicBezTo>
                              <a:pt x="1098" y="778"/>
                              <a:pt x="1159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19" y="92"/>
                              <a:pt x="1174" y="46"/>
                              <a:pt x="111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2" name="Google Shape;3302;p12"/>
                      <p:cNvSpPr/>
                      <p:nvPr/>
                    </p:nvSpPr>
                    <p:spPr>
                      <a:xfrm>
                        <a:off x="2232502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8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77" y="732"/>
                              <a:pt x="122" y="778"/>
                              <a:pt x="198" y="839"/>
                            </a:cubicBezTo>
                            <a:lnTo>
                              <a:pt x="1006" y="839"/>
                            </a:lnTo>
                            <a:cubicBezTo>
                              <a:pt x="1097" y="778"/>
                              <a:pt x="1158" y="732"/>
                              <a:pt x="1250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89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3" name="Google Shape;3303;p12"/>
                      <p:cNvSpPr/>
                      <p:nvPr/>
                    </p:nvSpPr>
                    <p:spPr>
                      <a:xfrm>
                        <a:off x="2272129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305" y="1"/>
                            </a:moveTo>
                            <a:cubicBezTo>
                              <a:pt x="199" y="46"/>
                              <a:pt x="153" y="92"/>
                              <a:pt x="46" y="153"/>
                            </a:cubicBezTo>
                            <a:lnTo>
                              <a:pt x="0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4" name="Google Shape;3304;p12"/>
                      <p:cNvSpPr/>
                      <p:nvPr/>
                    </p:nvSpPr>
                    <p:spPr>
                      <a:xfrm>
                        <a:off x="2311756" y="195890"/>
                        <a:ext cx="40117" cy="256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11" h="839" extrusionOk="0">
                            <a:moveTo>
                              <a:pt x="275" y="1"/>
                            </a:moveTo>
                            <a:cubicBezTo>
                              <a:pt x="183" y="46"/>
                              <a:pt x="122" y="92"/>
                              <a:pt x="31" y="153"/>
                            </a:cubicBezTo>
                            <a:lnTo>
                              <a:pt x="1" y="686"/>
                            </a:lnTo>
                            <a:cubicBezTo>
                              <a:pt x="92" y="732"/>
                              <a:pt x="122" y="778"/>
                              <a:pt x="229" y="839"/>
                            </a:cubicBezTo>
                            <a:lnTo>
                              <a:pt x="1021" y="839"/>
                            </a:lnTo>
                            <a:cubicBezTo>
                              <a:pt x="1113" y="778"/>
                              <a:pt x="1174" y="732"/>
                              <a:pt x="1265" y="686"/>
                            </a:cubicBezTo>
                            <a:lnTo>
                              <a:pt x="1311" y="153"/>
                            </a:lnTo>
                            <a:cubicBezTo>
                              <a:pt x="1235" y="92"/>
                              <a:pt x="1174" y="46"/>
                              <a:pt x="108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5" name="Google Shape;3305;p12"/>
                      <p:cNvSpPr/>
                      <p:nvPr/>
                    </p:nvSpPr>
                    <p:spPr>
                      <a:xfrm>
                        <a:off x="2108021" y="222482"/>
                        <a:ext cx="41983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884" extrusionOk="0">
                            <a:moveTo>
                              <a:pt x="366" y="0"/>
                            </a:moveTo>
                            <a:cubicBezTo>
                              <a:pt x="259" y="61"/>
                              <a:pt x="198" y="91"/>
                              <a:pt x="107" y="152"/>
                            </a:cubicBezTo>
                            <a:lnTo>
                              <a:pt x="0" y="701"/>
                            </a:lnTo>
                            <a:cubicBezTo>
                              <a:pt x="77" y="777"/>
                              <a:pt x="138" y="823"/>
                              <a:pt x="214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72" y="152"/>
                            </a:lnTo>
                            <a:cubicBezTo>
                              <a:pt x="1295" y="91"/>
                              <a:pt x="1250" y="61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6" name="Google Shape;3306;p12"/>
                      <p:cNvSpPr/>
                      <p:nvPr/>
                    </p:nvSpPr>
                    <p:spPr>
                      <a:xfrm>
                        <a:off x="2148566" y="222482"/>
                        <a:ext cx="4201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884" extrusionOk="0">
                            <a:moveTo>
                              <a:pt x="336" y="0"/>
                            </a:moveTo>
                            <a:cubicBezTo>
                              <a:pt x="229" y="61"/>
                              <a:pt x="169" y="91"/>
                              <a:pt x="77" y="152"/>
                            </a:cubicBezTo>
                            <a:lnTo>
                              <a:pt x="1" y="701"/>
                            </a:lnTo>
                            <a:cubicBezTo>
                              <a:pt x="77" y="777"/>
                              <a:pt x="123" y="823"/>
                              <a:pt x="199" y="884"/>
                            </a:cubicBezTo>
                            <a:lnTo>
                              <a:pt x="1022" y="884"/>
                            </a:lnTo>
                            <a:cubicBezTo>
                              <a:pt x="1144" y="808"/>
                              <a:pt x="1189" y="762"/>
                              <a:pt x="1296" y="701"/>
                            </a:cubicBezTo>
                            <a:lnTo>
                              <a:pt x="1372" y="152"/>
                            </a:lnTo>
                            <a:cubicBezTo>
                              <a:pt x="1266" y="91"/>
                              <a:pt x="1235" y="61"/>
                              <a:pt x="112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7" name="Google Shape;3307;p12"/>
                      <p:cNvSpPr/>
                      <p:nvPr/>
                    </p:nvSpPr>
                    <p:spPr>
                      <a:xfrm>
                        <a:off x="2188683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35" y="0"/>
                            </a:moveTo>
                            <a:cubicBezTo>
                              <a:pt x="229" y="61"/>
                              <a:pt x="168" y="91"/>
                              <a:pt x="76" y="152"/>
                            </a:cubicBezTo>
                            <a:lnTo>
                              <a:pt x="0" y="701"/>
                            </a:lnTo>
                            <a:cubicBezTo>
                              <a:pt x="76" y="777"/>
                              <a:pt x="137" y="823"/>
                              <a:pt x="214" y="884"/>
                            </a:cubicBezTo>
                            <a:lnTo>
                              <a:pt x="1021" y="884"/>
                            </a:lnTo>
                            <a:cubicBezTo>
                              <a:pt x="1143" y="808"/>
                              <a:pt x="1204" y="762"/>
                              <a:pt x="1295" y="701"/>
                            </a:cubicBezTo>
                            <a:lnTo>
                              <a:pt x="1356" y="152"/>
                            </a:lnTo>
                            <a:cubicBezTo>
                              <a:pt x="1280" y="91"/>
                              <a:pt x="1219" y="61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8" name="Google Shape;3308;p12"/>
                      <p:cNvSpPr/>
                      <p:nvPr/>
                    </p:nvSpPr>
                    <p:spPr>
                      <a:xfrm>
                        <a:off x="2228769" y="222482"/>
                        <a:ext cx="41524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884" extrusionOk="0">
                            <a:moveTo>
                              <a:pt x="305" y="0"/>
                            </a:moveTo>
                            <a:cubicBezTo>
                              <a:pt x="214" y="61"/>
                              <a:pt x="153" y="91"/>
                              <a:pt x="61" y="152"/>
                            </a:cubicBezTo>
                            <a:lnTo>
                              <a:pt x="1" y="701"/>
                            </a:lnTo>
                            <a:cubicBezTo>
                              <a:pt x="92" y="777"/>
                              <a:pt x="153" y="823"/>
                              <a:pt x="229" y="884"/>
                            </a:cubicBezTo>
                            <a:lnTo>
                              <a:pt x="1052" y="884"/>
                            </a:lnTo>
                            <a:cubicBezTo>
                              <a:pt x="1143" y="808"/>
                              <a:pt x="1204" y="762"/>
                              <a:pt x="1296" y="701"/>
                            </a:cubicBezTo>
                            <a:lnTo>
                              <a:pt x="1357" y="152"/>
                            </a:lnTo>
                            <a:cubicBezTo>
                              <a:pt x="1265" y="91"/>
                              <a:pt x="1219" y="61"/>
                              <a:pt x="111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09" name="Google Shape;3309;p12"/>
                      <p:cNvSpPr/>
                      <p:nvPr/>
                    </p:nvSpPr>
                    <p:spPr>
                      <a:xfrm>
                        <a:off x="2269804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305" y="0"/>
                            </a:moveTo>
                            <a:cubicBezTo>
                              <a:pt x="198" y="61"/>
                              <a:pt x="153" y="91"/>
                              <a:pt x="46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34" y="91"/>
                              <a:pt x="1173" y="61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0" name="Google Shape;3310;p12"/>
                      <p:cNvSpPr/>
                      <p:nvPr/>
                    </p:nvSpPr>
                    <p:spPr>
                      <a:xfrm>
                        <a:off x="2309431" y="222482"/>
                        <a:ext cx="40576" cy="27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884" extrusionOk="0">
                            <a:moveTo>
                              <a:pt x="275" y="0"/>
                            </a:moveTo>
                            <a:cubicBezTo>
                              <a:pt x="183" y="61"/>
                              <a:pt x="122" y="91"/>
                              <a:pt x="31" y="152"/>
                            </a:cubicBezTo>
                            <a:lnTo>
                              <a:pt x="0" y="701"/>
                            </a:lnTo>
                            <a:cubicBezTo>
                              <a:pt x="92" y="777"/>
                              <a:pt x="122" y="823"/>
                              <a:pt x="229" y="884"/>
                            </a:cubicBezTo>
                            <a:lnTo>
                              <a:pt x="1036" y="884"/>
                            </a:lnTo>
                            <a:cubicBezTo>
                              <a:pt x="1143" y="808"/>
                              <a:pt x="1189" y="762"/>
                              <a:pt x="1295" y="701"/>
                            </a:cubicBezTo>
                            <a:lnTo>
                              <a:pt x="1326" y="152"/>
                            </a:lnTo>
                            <a:cubicBezTo>
                              <a:pt x="1250" y="91"/>
                              <a:pt x="1189" y="61"/>
                              <a:pt x="108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1" name="Google Shape;3311;p12"/>
                      <p:cNvSpPr/>
                      <p:nvPr/>
                    </p:nvSpPr>
                    <p:spPr>
                      <a:xfrm>
                        <a:off x="2102881" y="249961"/>
                        <a:ext cx="4247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6" extrusionOk="0">
                            <a:moveTo>
                              <a:pt x="366" y="1"/>
                            </a:moveTo>
                            <a:cubicBezTo>
                              <a:pt x="260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37" y="915"/>
                            </a:lnTo>
                            <a:cubicBezTo>
                              <a:pt x="1128" y="839"/>
                              <a:pt x="1204" y="793"/>
                              <a:pt x="1296" y="748"/>
                            </a:cubicBezTo>
                            <a:lnTo>
                              <a:pt x="1387" y="169"/>
                            </a:lnTo>
                            <a:cubicBezTo>
                              <a:pt x="1311" y="92"/>
                              <a:pt x="1281" y="62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2" name="Google Shape;3312;p12"/>
                      <p:cNvSpPr/>
                      <p:nvPr/>
                    </p:nvSpPr>
                    <p:spPr>
                      <a:xfrm>
                        <a:off x="2144374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66" y="1"/>
                            </a:moveTo>
                            <a:cubicBezTo>
                              <a:pt x="245" y="77"/>
                              <a:pt x="184" y="108"/>
                              <a:pt x="92" y="169"/>
                            </a:cubicBezTo>
                            <a:lnTo>
                              <a:pt x="1" y="748"/>
                            </a:lnTo>
                            <a:cubicBezTo>
                              <a:pt x="77" y="824"/>
                              <a:pt x="138" y="854"/>
                              <a:pt x="214" y="915"/>
                            </a:cubicBezTo>
                            <a:lnTo>
                              <a:pt x="1022" y="915"/>
                            </a:lnTo>
                            <a:cubicBezTo>
                              <a:pt x="1144" y="839"/>
                              <a:pt x="1204" y="793"/>
                              <a:pt x="1296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3" name="Google Shape;3313;p12"/>
                      <p:cNvSpPr/>
                      <p:nvPr/>
                    </p:nvSpPr>
                    <p:spPr>
                      <a:xfrm>
                        <a:off x="2184950" y="249961"/>
                        <a:ext cx="41983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6" extrusionOk="0">
                            <a:moveTo>
                              <a:pt x="351" y="1"/>
                            </a:moveTo>
                            <a:cubicBezTo>
                              <a:pt x="229" y="77"/>
                              <a:pt x="183" y="108"/>
                              <a:pt x="77" y="169"/>
                            </a:cubicBezTo>
                            <a:lnTo>
                              <a:pt x="0" y="748"/>
                            </a:lnTo>
                            <a:cubicBezTo>
                              <a:pt x="77" y="824"/>
                              <a:pt x="137" y="854"/>
                              <a:pt x="214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72" y="169"/>
                            </a:lnTo>
                            <a:cubicBezTo>
                              <a:pt x="1280" y="92"/>
                              <a:pt x="1250" y="62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4" name="Google Shape;3314;p12"/>
                      <p:cNvSpPr/>
                      <p:nvPr/>
                    </p:nvSpPr>
                    <p:spPr>
                      <a:xfrm>
                        <a:off x="2225495" y="249961"/>
                        <a:ext cx="42014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3" h="916" extrusionOk="0">
                            <a:moveTo>
                              <a:pt x="321" y="1"/>
                            </a:moveTo>
                            <a:cubicBezTo>
                              <a:pt x="199" y="77"/>
                              <a:pt x="153" y="108"/>
                              <a:pt x="47" y="169"/>
                            </a:cubicBezTo>
                            <a:lnTo>
                              <a:pt x="1" y="748"/>
                            </a:lnTo>
                            <a:cubicBezTo>
                              <a:pt x="92" y="824"/>
                              <a:pt x="123" y="854"/>
                              <a:pt x="229" y="915"/>
                            </a:cubicBezTo>
                            <a:lnTo>
                              <a:pt x="1037" y="915"/>
                            </a:lnTo>
                            <a:cubicBezTo>
                              <a:pt x="1159" y="839"/>
                              <a:pt x="1220" y="793"/>
                              <a:pt x="1311" y="748"/>
                            </a:cubicBezTo>
                            <a:lnTo>
                              <a:pt x="1372" y="169"/>
                            </a:lnTo>
                            <a:cubicBezTo>
                              <a:pt x="1296" y="92"/>
                              <a:pt x="1235" y="62"/>
                              <a:pt x="114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5" name="Google Shape;3315;p12"/>
                      <p:cNvSpPr/>
                      <p:nvPr/>
                    </p:nvSpPr>
                    <p:spPr>
                      <a:xfrm>
                        <a:off x="2267478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305" y="1"/>
                            </a:moveTo>
                            <a:cubicBezTo>
                              <a:pt x="198" y="77"/>
                              <a:pt x="152" y="108"/>
                              <a:pt x="46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22" y="854"/>
                              <a:pt x="229" y="915"/>
                            </a:cubicBezTo>
                            <a:lnTo>
                              <a:pt x="1036" y="915"/>
                            </a:lnTo>
                            <a:cubicBezTo>
                              <a:pt x="1143" y="839"/>
                              <a:pt x="1189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4" y="92"/>
                              <a:pt x="1173" y="62"/>
                              <a:pt x="111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6" name="Google Shape;3316;p12"/>
                      <p:cNvSpPr/>
                      <p:nvPr/>
                    </p:nvSpPr>
                    <p:spPr>
                      <a:xfrm>
                        <a:off x="2307564" y="249961"/>
                        <a:ext cx="40576" cy="28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26" h="916" extrusionOk="0">
                            <a:moveTo>
                              <a:pt x="290" y="1"/>
                            </a:moveTo>
                            <a:cubicBezTo>
                              <a:pt x="183" y="77"/>
                              <a:pt x="138" y="108"/>
                              <a:pt x="31" y="169"/>
                            </a:cubicBezTo>
                            <a:lnTo>
                              <a:pt x="0" y="748"/>
                            </a:lnTo>
                            <a:cubicBezTo>
                              <a:pt x="92" y="824"/>
                              <a:pt x="138" y="854"/>
                              <a:pt x="229" y="915"/>
                            </a:cubicBezTo>
                            <a:lnTo>
                              <a:pt x="1052" y="915"/>
                            </a:lnTo>
                            <a:cubicBezTo>
                              <a:pt x="1143" y="839"/>
                              <a:pt x="1204" y="793"/>
                              <a:pt x="1295" y="748"/>
                            </a:cubicBezTo>
                            <a:lnTo>
                              <a:pt x="1326" y="169"/>
                            </a:lnTo>
                            <a:cubicBezTo>
                              <a:pt x="1235" y="92"/>
                              <a:pt x="1204" y="62"/>
                              <a:pt x="109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7" name="Google Shape;3317;p12"/>
                      <p:cNvSpPr/>
                      <p:nvPr/>
                    </p:nvSpPr>
                    <p:spPr>
                      <a:xfrm>
                        <a:off x="2098229" y="277960"/>
                        <a:ext cx="43391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15" extrusionOk="0">
                            <a:moveTo>
                              <a:pt x="366" y="0"/>
                            </a:moveTo>
                            <a:cubicBezTo>
                              <a:pt x="275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417" y="168"/>
                            </a:lnTo>
                            <a:cubicBezTo>
                              <a:pt x="1341" y="107"/>
                              <a:pt x="1280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8" name="Google Shape;3318;p12"/>
                      <p:cNvSpPr/>
                      <p:nvPr/>
                    </p:nvSpPr>
                    <p:spPr>
                      <a:xfrm>
                        <a:off x="2139723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66" y="0"/>
                            </a:moveTo>
                            <a:cubicBezTo>
                              <a:pt x="259" y="76"/>
                              <a:pt x="214" y="107"/>
                              <a:pt x="92" y="168"/>
                            </a:cubicBezTo>
                            <a:lnTo>
                              <a:pt x="0" y="747"/>
                            </a:lnTo>
                            <a:cubicBezTo>
                              <a:pt x="77" y="792"/>
                              <a:pt x="138" y="838"/>
                              <a:pt x="214" y="914"/>
                            </a:cubicBezTo>
                            <a:lnTo>
                              <a:pt x="1052" y="914"/>
                            </a:lnTo>
                            <a:cubicBezTo>
                              <a:pt x="1143" y="838"/>
                              <a:pt x="1204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50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19" name="Google Shape;3319;p12"/>
                      <p:cNvSpPr/>
                      <p:nvPr/>
                    </p:nvSpPr>
                    <p:spPr>
                      <a:xfrm>
                        <a:off x="2181217" y="277960"/>
                        <a:ext cx="42442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7" h="915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68" y="107"/>
                              <a:pt x="77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22" y="838"/>
                              <a:pt x="229" y="914"/>
                            </a:cubicBezTo>
                            <a:lnTo>
                              <a:pt x="103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87" y="168"/>
                            </a:lnTo>
                            <a:cubicBezTo>
                              <a:pt x="1296" y="107"/>
                              <a:pt x="1250" y="76"/>
                              <a:pt x="115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0" name="Google Shape;3320;p12"/>
                      <p:cNvSpPr/>
                      <p:nvPr/>
                    </p:nvSpPr>
                    <p:spPr>
                      <a:xfrm>
                        <a:off x="2221762" y="277960"/>
                        <a:ext cx="4247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15" extrusionOk="0">
                            <a:moveTo>
                              <a:pt x="351" y="0"/>
                            </a:moveTo>
                            <a:cubicBezTo>
                              <a:pt x="230" y="76"/>
                              <a:pt x="169" y="107"/>
                              <a:pt x="77" y="168"/>
                            </a:cubicBezTo>
                            <a:lnTo>
                              <a:pt x="1" y="747"/>
                            </a:lnTo>
                            <a:cubicBezTo>
                              <a:pt x="92" y="792"/>
                              <a:pt x="138" y="838"/>
                              <a:pt x="230" y="914"/>
                            </a:cubicBezTo>
                            <a:lnTo>
                              <a:pt x="1068" y="914"/>
                            </a:lnTo>
                            <a:cubicBezTo>
                              <a:pt x="1189" y="838"/>
                              <a:pt x="1235" y="823"/>
                              <a:pt x="1342" y="747"/>
                            </a:cubicBezTo>
                            <a:lnTo>
                              <a:pt x="1387" y="168"/>
                            </a:lnTo>
                            <a:cubicBezTo>
                              <a:pt x="1311" y="107"/>
                              <a:pt x="1266" y="76"/>
                              <a:pt x="115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1" name="Google Shape;3321;p12"/>
                      <p:cNvSpPr/>
                      <p:nvPr/>
                    </p:nvSpPr>
                    <p:spPr>
                      <a:xfrm>
                        <a:off x="2263745" y="277960"/>
                        <a:ext cx="41983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15" extrusionOk="0">
                            <a:moveTo>
                              <a:pt x="320" y="0"/>
                            </a:moveTo>
                            <a:cubicBezTo>
                              <a:pt x="214" y="76"/>
                              <a:pt x="153" y="107"/>
                              <a:pt x="6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89" y="838"/>
                              <a:pt x="1234" y="823"/>
                              <a:pt x="1341" y="747"/>
                            </a:cubicBezTo>
                            <a:lnTo>
                              <a:pt x="1371" y="168"/>
                            </a:lnTo>
                            <a:cubicBezTo>
                              <a:pt x="1280" y="107"/>
                              <a:pt x="1219" y="76"/>
                              <a:pt x="11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2" name="Google Shape;3322;p12"/>
                      <p:cNvSpPr/>
                      <p:nvPr/>
                    </p:nvSpPr>
                    <p:spPr>
                      <a:xfrm>
                        <a:off x="2305238" y="277960"/>
                        <a:ext cx="41524" cy="279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7" h="915" extrusionOk="0">
                            <a:moveTo>
                              <a:pt x="290" y="0"/>
                            </a:moveTo>
                            <a:cubicBezTo>
                              <a:pt x="183" y="76"/>
                              <a:pt x="137" y="107"/>
                              <a:pt x="31" y="168"/>
                            </a:cubicBezTo>
                            <a:lnTo>
                              <a:pt x="0" y="747"/>
                            </a:lnTo>
                            <a:cubicBezTo>
                              <a:pt x="92" y="792"/>
                              <a:pt x="137" y="838"/>
                              <a:pt x="229" y="914"/>
                            </a:cubicBezTo>
                            <a:lnTo>
                              <a:pt x="1067" y="914"/>
                            </a:lnTo>
                            <a:cubicBezTo>
                              <a:pt x="1158" y="838"/>
                              <a:pt x="1219" y="823"/>
                              <a:pt x="1311" y="747"/>
                            </a:cubicBezTo>
                            <a:lnTo>
                              <a:pt x="1356" y="168"/>
                            </a:lnTo>
                            <a:cubicBezTo>
                              <a:pt x="1250" y="107"/>
                              <a:pt x="1219" y="76"/>
                              <a:pt x="109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3" name="Google Shape;3323;p12"/>
                      <p:cNvSpPr/>
                      <p:nvPr/>
                    </p:nvSpPr>
                    <p:spPr>
                      <a:xfrm>
                        <a:off x="2093578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4" y="62"/>
                              <a:pt x="213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76" y="823"/>
                              <a:pt x="137" y="869"/>
                              <a:pt x="213" y="945"/>
                            </a:cubicBezTo>
                            <a:lnTo>
                              <a:pt x="1051" y="945"/>
                            </a:lnTo>
                            <a:cubicBezTo>
                              <a:pt x="1143" y="884"/>
                              <a:pt x="1204" y="839"/>
                              <a:pt x="1310" y="763"/>
                            </a:cubicBezTo>
                            <a:lnTo>
                              <a:pt x="1417" y="184"/>
                            </a:lnTo>
                            <a:cubicBezTo>
                              <a:pt x="1341" y="123"/>
                              <a:pt x="1280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4" name="Google Shape;3324;p12"/>
                      <p:cNvSpPr/>
                      <p:nvPr/>
                    </p:nvSpPr>
                    <p:spPr>
                      <a:xfrm>
                        <a:off x="2135531" y="306846"/>
                        <a:ext cx="43391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46" extrusionOk="0">
                            <a:moveTo>
                              <a:pt x="366" y="1"/>
                            </a:moveTo>
                            <a:cubicBezTo>
                              <a:pt x="275" y="62"/>
                              <a:pt x="214" y="107"/>
                              <a:pt x="92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41" y="763"/>
                            </a:cubicBezTo>
                            <a:lnTo>
                              <a:pt x="1417" y="184"/>
                            </a:lnTo>
                            <a:cubicBezTo>
                              <a:pt x="1311" y="123"/>
                              <a:pt x="1265" y="77"/>
                              <a:pt x="120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5" name="Google Shape;3325;p12"/>
                      <p:cNvSpPr/>
                      <p:nvPr/>
                    </p:nvSpPr>
                    <p:spPr>
                      <a:xfrm>
                        <a:off x="2177024" y="306846"/>
                        <a:ext cx="42932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946" extrusionOk="0">
                            <a:moveTo>
                              <a:pt x="336" y="1"/>
                            </a:moveTo>
                            <a:cubicBezTo>
                              <a:pt x="244" y="62"/>
                              <a:pt x="183" y="107"/>
                              <a:pt x="77" y="184"/>
                            </a:cubicBezTo>
                            <a:lnTo>
                              <a:pt x="0" y="763"/>
                            </a:lnTo>
                            <a:cubicBezTo>
                              <a:pt x="92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58" y="884"/>
                              <a:pt x="1219" y="839"/>
                              <a:pt x="1326" y="763"/>
                            </a:cubicBezTo>
                            <a:lnTo>
                              <a:pt x="1402" y="184"/>
                            </a:lnTo>
                            <a:cubicBezTo>
                              <a:pt x="1311" y="123"/>
                              <a:pt x="128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6" name="Google Shape;3326;p12"/>
                      <p:cNvSpPr/>
                      <p:nvPr/>
                    </p:nvSpPr>
                    <p:spPr>
                      <a:xfrm>
                        <a:off x="2218977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68" y="107"/>
                              <a:pt x="77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311" y="123"/>
                              <a:pt x="1250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7" name="Google Shape;3327;p12"/>
                      <p:cNvSpPr/>
                      <p:nvPr/>
                    </p:nvSpPr>
                    <p:spPr>
                      <a:xfrm>
                        <a:off x="2260930" y="306846"/>
                        <a:ext cx="4247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4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107"/>
                              <a:pt x="62" y="184"/>
                            </a:cubicBezTo>
                            <a:lnTo>
                              <a:pt x="1" y="763"/>
                            </a:lnTo>
                            <a:cubicBezTo>
                              <a:pt x="92" y="823"/>
                              <a:pt x="138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4" y="884"/>
                              <a:pt x="1235" y="839"/>
                              <a:pt x="1326" y="763"/>
                            </a:cubicBezTo>
                            <a:lnTo>
                              <a:pt x="1387" y="184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8" name="Google Shape;3328;p12"/>
                      <p:cNvSpPr/>
                      <p:nvPr/>
                    </p:nvSpPr>
                    <p:spPr>
                      <a:xfrm>
                        <a:off x="2302913" y="306846"/>
                        <a:ext cx="41983" cy="289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72" h="946" extrusionOk="0">
                            <a:moveTo>
                              <a:pt x="320" y="1"/>
                            </a:moveTo>
                            <a:cubicBezTo>
                              <a:pt x="213" y="62"/>
                              <a:pt x="152" y="107"/>
                              <a:pt x="61" y="184"/>
                            </a:cubicBezTo>
                            <a:lnTo>
                              <a:pt x="0" y="763"/>
                            </a:lnTo>
                            <a:cubicBezTo>
                              <a:pt x="91" y="823"/>
                              <a:pt x="137" y="869"/>
                              <a:pt x="229" y="945"/>
                            </a:cubicBezTo>
                            <a:lnTo>
                              <a:pt x="1067" y="945"/>
                            </a:lnTo>
                            <a:cubicBezTo>
                              <a:pt x="1173" y="884"/>
                              <a:pt x="1234" y="839"/>
                              <a:pt x="1326" y="763"/>
                            </a:cubicBezTo>
                            <a:lnTo>
                              <a:pt x="1371" y="184"/>
                            </a:lnTo>
                            <a:cubicBezTo>
                              <a:pt x="1280" y="123"/>
                              <a:pt x="1219" y="77"/>
                              <a:pt x="115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29" name="Google Shape;3329;p12"/>
                      <p:cNvSpPr/>
                      <p:nvPr/>
                    </p:nvSpPr>
                    <p:spPr>
                      <a:xfrm>
                        <a:off x="2087978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96" y="1"/>
                            </a:moveTo>
                            <a:cubicBezTo>
                              <a:pt x="275" y="62"/>
                              <a:pt x="229" y="92"/>
                              <a:pt x="107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22" y="900"/>
                              <a:pt x="229" y="976"/>
                            </a:cubicBezTo>
                            <a:lnTo>
                              <a:pt x="1052" y="976"/>
                            </a:lnTo>
                            <a:lnTo>
                              <a:pt x="1341" y="778"/>
                            </a:lnTo>
                            <a:lnTo>
                              <a:pt x="1432" y="168"/>
                            </a:lnTo>
                            <a:cubicBezTo>
                              <a:pt x="1372" y="123"/>
                              <a:pt x="1311" y="77"/>
                              <a:pt x="123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0" name="Google Shape;3330;p12"/>
                      <p:cNvSpPr/>
                      <p:nvPr/>
                    </p:nvSpPr>
                    <p:spPr>
                      <a:xfrm>
                        <a:off x="2130849" y="336681"/>
                        <a:ext cx="4388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4" h="976" extrusionOk="0">
                            <a:moveTo>
                              <a:pt x="367" y="1"/>
                            </a:moveTo>
                            <a:cubicBezTo>
                              <a:pt x="275" y="62"/>
                              <a:pt x="214" y="92"/>
                              <a:pt x="92" y="168"/>
                            </a:cubicBezTo>
                            <a:lnTo>
                              <a:pt x="1" y="778"/>
                            </a:lnTo>
                            <a:cubicBezTo>
                              <a:pt x="92" y="854"/>
                              <a:pt x="138" y="900"/>
                              <a:pt x="230" y="976"/>
                            </a:cubicBezTo>
                            <a:lnTo>
                              <a:pt x="1083" y="976"/>
                            </a:lnTo>
                            <a:cubicBezTo>
                              <a:pt x="1189" y="900"/>
                              <a:pt x="1235" y="854"/>
                              <a:pt x="1357" y="778"/>
                            </a:cubicBezTo>
                            <a:lnTo>
                              <a:pt x="1433" y="168"/>
                            </a:lnTo>
                            <a:cubicBezTo>
                              <a:pt x="1342" y="123"/>
                              <a:pt x="1281" y="77"/>
                              <a:pt x="120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1" name="Google Shape;3331;p12"/>
                      <p:cNvSpPr/>
                      <p:nvPr/>
                    </p:nvSpPr>
                    <p:spPr>
                      <a:xfrm>
                        <a:off x="2172832" y="336681"/>
                        <a:ext cx="43850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3" h="976" extrusionOk="0">
                            <a:moveTo>
                              <a:pt x="351" y="1"/>
                            </a:moveTo>
                            <a:cubicBezTo>
                              <a:pt x="244" y="62"/>
                              <a:pt x="198" y="92"/>
                              <a:pt x="76" y="168"/>
                            </a:cubicBezTo>
                            <a:lnTo>
                              <a:pt x="0" y="778"/>
                            </a:lnTo>
                            <a:cubicBezTo>
                              <a:pt x="92" y="854"/>
                              <a:pt x="137" y="900"/>
                              <a:pt x="229" y="976"/>
                            </a:cubicBezTo>
                            <a:lnTo>
                              <a:pt x="1082" y="976"/>
                            </a:lnTo>
                            <a:cubicBezTo>
                              <a:pt x="1189" y="900"/>
                              <a:pt x="1234" y="854"/>
                              <a:pt x="1356" y="778"/>
                            </a:cubicBezTo>
                            <a:lnTo>
                              <a:pt x="1432" y="168"/>
                            </a:lnTo>
                            <a:cubicBezTo>
                              <a:pt x="1341" y="123"/>
                              <a:pt x="1295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2" name="Google Shape;3332;p12"/>
                      <p:cNvSpPr/>
                      <p:nvPr/>
                    </p:nvSpPr>
                    <p:spPr>
                      <a:xfrm>
                        <a:off x="2215244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51" y="1"/>
                            </a:moveTo>
                            <a:cubicBezTo>
                              <a:pt x="260" y="62"/>
                              <a:pt x="199" y="92"/>
                              <a:pt x="77" y="168"/>
                            </a:cubicBezTo>
                            <a:lnTo>
                              <a:pt x="1" y="778"/>
                            </a:lnTo>
                            <a:cubicBezTo>
                              <a:pt x="107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50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26" y="123"/>
                              <a:pt x="1281" y="77"/>
                              <a:pt x="118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3" name="Google Shape;3333;p12"/>
                      <p:cNvSpPr/>
                      <p:nvPr/>
                    </p:nvSpPr>
                    <p:spPr>
                      <a:xfrm>
                        <a:off x="2257196" y="336681"/>
                        <a:ext cx="43391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976" extrusionOk="0">
                            <a:moveTo>
                              <a:pt x="336" y="1"/>
                            </a:moveTo>
                            <a:cubicBezTo>
                              <a:pt x="229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108" y="854"/>
                              <a:pt x="138" y="900"/>
                              <a:pt x="229" y="976"/>
                            </a:cubicBezTo>
                            <a:lnTo>
                              <a:pt x="1098" y="976"/>
                            </a:lnTo>
                            <a:cubicBezTo>
                              <a:pt x="1189" y="900"/>
                              <a:pt x="1266" y="854"/>
                              <a:pt x="1357" y="778"/>
                            </a:cubicBezTo>
                            <a:lnTo>
                              <a:pt x="1418" y="168"/>
                            </a:lnTo>
                            <a:cubicBezTo>
                              <a:pt x="1342" y="123"/>
                              <a:pt x="1281" y="77"/>
                              <a:pt x="11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4" name="Google Shape;3334;p12"/>
                      <p:cNvSpPr/>
                      <p:nvPr/>
                    </p:nvSpPr>
                    <p:spPr>
                      <a:xfrm>
                        <a:off x="2300557" y="336681"/>
                        <a:ext cx="42473" cy="2986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8" h="976" extrusionOk="0">
                            <a:moveTo>
                              <a:pt x="321" y="1"/>
                            </a:moveTo>
                            <a:cubicBezTo>
                              <a:pt x="214" y="62"/>
                              <a:pt x="153" y="92"/>
                              <a:pt x="62" y="168"/>
                            </a:cubicBezTo>
                            <a:lnTo>
                              <a:pt x="1" y="778"/>
                            </a:lnTo>
                            <a:cubicBezTo>
                              <a:pt x="77" y="854"/>
                              <a:pt x="138" y="900"/>
                              <a:pt x="229" y="976"/>
                            </a:cubicBezTo>
                            <a:lnTo>
                              <a:pt x="1083" y="976"/>
                            </a:lnTo>
                            <a:cubicBezTo>
                              <a:pt x="1205" y="900"/>
                              <a:pt x="1250" y="854"/>
                              <a:pt x="1357" y="778"/>
                            </a:cubicBezTo>
                            <a:lnTo>
                              <a:pt x="1387" y="168"/>
                            </a:lnTo>
                            <a:cubicBezTo>
                              <a:pt x="1296" y="123"/>
                              <a:pt x="1235" y="77"/>
                              <a:pt x="11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5" name="Google Shape;3335;p12"/>
                      <p:cNvSpPr/>
                      <p:nvPr/>
                    </p:nvSpPr>
                    <p:spPr>
                      <a:xfrm>
                        <a:off x="2082379" y="367006"/>
                        <a:ext cx="45257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06" extrusionOk="0">
                            <a:moveTo>
                              <a:pt x="412" y="0"/>
                            </a:moveTo>
                            <a:lnTo>
                              <a:pt x="122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8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2" y="823"/>
                            </a:lnTo>
                            <a:lnTo>
                              <a:pt x="1478" y="198"/>
                            </a:lnTo>
                            <a:cubicBezTo>
                              <a:pt x="1402" y="122"/>
                              <a:pt x="1341" y="76"/>
                              <a:pt x="1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6" name="Google Shape;3336;p12"/>
                      <p:cNvSpPr/>
                      <p:nvPr/>
                    </p:nvSpPr>
                    <p:spPr>
                      <a:xfrm>
                        <a:off x="2125280" y="367006"/>
                        <a:ext cx="44768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63" h="1006" extrusionOk="0">
                            <a:moveTo>
                              <a:pt x="381" y="0"/>
                            </a:moveTo>
                            <a:lnTo>
                              <a:pt x="92" y="198"/>
                            </a:lnTo>
                            <a:lnTo>
                              <a:pt x="0" y="823"/>
                            </a:lnTo>
                            <a:cubicBezTo>
                              <a:pt x="92" y="899"/>
                              <a:pt x="122" y="930"/>
                              <a:pt x="213" y="1006"/>
                            </a:cubicBezTo>
                            <a:lnTo>
                              <a:pt x="1082" y="1006"/>
                            </a:lnTo>
                            <a:lnTo>
                              <a:pt x="1371" y="823"/>
                            </a:lnTo>
                            <a:lnTo>
                              <a:pt x="1463" y="198"/>
                            </a:lnTo>
                            <a:cubicBezTo>
                              <a:pt x="1387" y="122"/>
                              <a:pt x="1326" y="76"/>
                              <a:pt x="12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7" name="Google Shape;3337;p12"/>
                      <p:cNvSpPr/>
                      <p:nvPr/>
                    </p:nvSpPr>
                    <p:spPr>
                      <a:xfrm>
                        <a:off x="2168640" y="367006"/>
                        <a:ext cx="44309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06" extrusionOk="0">
                            <a:moveTo>
                              <a:pt x="366" y="0"/>
                            </a:moveTo>
                            <a:lnTo>
                              <a:pt x="76" y="198"/>
                            </a:lnTo>
                            <a:lnTo>
                              <a:pt x="0" y="823"/>
                            </a:lnTo>
                            <a:cubicBezTo>
                              <a:pt x="107" y="899"/>
                              <a:pt x="137" y="930"/>
                              <a:pt x="229" y="1006"/>
                            </a:cubicBezTo>
                            <a:lnTo>
                              <a:pt x="1097" y="1006"/>
                            </a:lnTo>
                            <a:lnTo>
                              <a:pt x="1371" y="823"/>
                            </a:lnTo>
                            <a:lnTo>
                              <a:pt x="1448" y="198"/>
                            </a:lnTo>
                            <a:cubicBezTo>
                              <a:pt x="1356" y="122"/>
                              <a:pt x="1295" y="76"/>
                              <a:pt x="12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8" name="Google Shape;3338;p12"/>
                      <p:cNvSpPr/>
                      <p:nvPr/>
                    </p:nvSpPr>
                    <p:spPr>
                      <a:xfrm>
                        <a:off x="2212459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51" y="0"/>
                            </a:moveTo>
                            <a:cubicBezTo>
                              <a:pt x="244" y="76"/>
                              <a:pt x="198" y="122"/>
                              <a:pt x="7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37" y="930"/>
                              <a:pt x="229" y="1006"/>
                            </a:cubicBezTo>
                            <a:lnTo>
                              <a:pt x="1082" y="1006"/>
                            </a:lnTo>
                            <a:cubicBezTo>
                              <a:pt x="1189" y="930"/>
                              <a:pt x="1234" y="899"/>
                              <a:pt x="1356" y="823"/>
                            </a:cubicBezTo>
                            <a:lnTo>
                              <a:pt x="1417" y="198"/>
                            </a:lnTo>
                            <a:cubicBezTo>
                              <a:pt x="1311" y="122"/>
                              <a:pt x="1265" y="76"/>
                              <a:pt x="12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39" name="Google Shape;3339;p12"/>
                      <p:cNvSpPr/>
                      <p:nvPr/>
                    </p:nvSpPr>
                    <p:spPr>
                      <a:xfrm>
                        <a:off x="2254871" y="367006"/>
                        <a:ext cx="43391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06" extrusionOk="0">
                            <a:moveTo>
                              <a:pt x="336" y="0"/>
                            </a:moveTo>
                            <a:cubicBezTo>
                              <a:pt x="229" y="76"/>
                              <a:pt x="184" y="122"/>
                              <a:pt x="62" y="198"/>
                            </a:cubicBezTo>
                            <a:lnTo>
                              <a:pt x="1" y="823"/>
                            </a:lnTo>
                            <a:cubicBezTo>
                              <a:pt x="77" y="899"/>
                              <a:pt x="138" y="930"/>
                              <a:pt x="229" y="1006"/>
                            </a:cubicBezTo>
                            <a:lnTo>
                              <a:pt x="1098" y="1006"/>
                            </a:lnTo>
                            <a:cubicBezTo>
                              <a:pt x="1189" y="930"/>
                              <a:pt x="1235" y="899"/>
                              <a:pt x="1357" y="823"/>
                            </a:cubicBezTo>
                            <a:lnTo>
                              <a:pt x="1418" y="198"/>
                            </a:lnTo>
                            <a:cubicBezTo>
                              <a:pt x="1326" y="122"/>
                              <a:pt x="1281" y="76"/>
                              <a:pt x="11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0" name="Google Shape;3340;p12"/>
                      <p:cNvSpPr/>
                      <p:nvPr/>
                    </p:nvSpPr>
                    <p:spPr>
                      <a:xfrm>
                        <a:off x="2297772" y="367006"/>
                        <a:ext cx="42932" cy="307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3" h="1006" extrusionOk="0">
                            <a:moveTo>
                              <a:pt x="320" y="0"/>
                            </a:moveTo>
                            <a:cubicBezTo>
                              <a:pt x="229" y="76"/>
                              <a:pt x="153" y="122"/>
                              <a:pt x="46" y="198"/>
                            </a:cubicBezTo>
                            <a:lnTo>
                              <a:pt x="0" y="823"/>
                            </a:lnTo>
                            <a:cubicBezTo>
                              <a:pt x="92" y="899"/>
                              <a:pt x="153" y="930"/>
                              <a:pt x="244" y="1006"/>
                            </a:cubicBezTo>
                            <a:lnTo>
                              <a:pt x="1097" y="1006"/>
                            </a:lnTo>
                            <a:cubicBezTo>
                              <a:pt x="1189" y="930"/>
                              <a:pt x="1265" y="899"/>
                              <a:pt x="1372" y="823"/>
                            </a:cubicBezTo>
                            <a:lnTo>
                              <a:pt x="1402" y="198"/>
                            </a:lnTo>
                            <a:cubicBezTo>
                              <a:pt x="1311" y="122"/>
                              <a:pt x="1265" y="76"/>
                              <a:pt x="117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1" name="Google Shape;3341;p12"/>
                      <p:cNvSpPr/>
                      <p:nvPr/>
                    </p:nvSpPr>
                    <p:spPr>
                      <a:xfrm>
                        <a:off x="2077238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97" y="1"/>
                            </a:moveTo>
                            <a:lnTo>
                              <a:pt x="123" y="199"/>
                            </a:lnTo>
                            <a:lnTo>
                              <a:pt x="1" y="854"/>
                            </a:lnTo>
                            <a:cubicBezTo>
                              <a:pt x="92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387" y="854"/>
                            </a:lnTo>
                            <a:lnTo>
                              <a:pt x="1494" y="199"/>
                            </a:lnTo>
                            <a:cubicBezTo>
                              <a:pt x="1387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2" name="Google Shape;3342;p12"/>
                      <p:cNvSpPr/>
                      <p:nvPr/>
                    </p:nvSpPr>
                    <p:spPr>
                      <a:xfrm>
                        <a:off x="2120139" y="398218"/>
                        <a:ext cx="45716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94" h="1038" extrusionOk="0">
                            <a:moveTo>
                              <a:pt x="381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94" y="199"/>
                            </a:lnTo>
                            <a:cubicBezTo>
                              <a:pt x="1402" y="123"/>
                              <a:pt x="1357" y="92"/>
                              <a:pt x="12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3" name="Google Shape;3343;p12"/>
                      <p:cNvSpPr/>
                      <p:nvPr/>
                    </p:nvSpPr>
                    <p:spPr>
                      <a:xfrm>
                        <a:off x="2163958" y="398218"/>
                        <a:ext cx="45257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9" h="1038" extrusionOk="0">
                            <a:moveTo>
                              <a:pt x="382" y="1"/>
                            </a:moveTo>
                            <a:lnTo>
                              <a:pt x="107" y="199"/>
                            </a:lnTo>
                            <a:lnTo>
                              <a:pt x="1" y="854"/>
                            </a:lnTo>
                            <a:cubicBezTo>
                              <a:pt x="107" y="930"/>
                              <a:pt x="138" y="961"/>
                              <a:pt x="229" y="1037"/>
                            </a:cubicBezTo>
                            <a:lnTo>
                              <a:pt x="1113" y="1037"/>
                            </a:lnTo>
                            <a:lnTo>
                              <a:pt x="1402" y="854"/>
                            </a:lnTo>
                            <a:lnTo>
                              <a:pt x="1479" y="199"/>
                            </a:lnTo>
                            <a:cubicBezTo>
                              <a:pt x="1372" y="123"/>
                              <a:pt x="1342" y="92"/>
                              <a:pt x="1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4" name="Google Shape;3344;p12"/>
                      <p:cNvSpPr/>
                      <p:nvPr/>
                    </p:nvSpPr>
                    <p:spPr>
                      <a:xfrm>
                        <a:off x="220826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66" y="1"/>
                            </a:moveTo>
                            <a:lnTo>
                              <a:pt x="76" y="199"/>
                            </a:lnTo>
                            <a:lnTo>
                              <a:pt x="0" y="854"/>
                            </a:lnTo>
                            <a:cubicBezTo>
                              <a:pt x="76" y="930"/>
                              <a:pt x="137" y="961"/>
                              <a:pt x="229" y="1037"/>
                            </a:cubicBezTo>
                            <a:lnTo>
                              <a:pt x="1112" y="1037"/>
                            </a:lnTo>
                            <a:lnTo>
                              <a:pt x="1402" y="854"/>
                            </a:ln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2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5" name="Google Shape;3345;p12"/>
                      <p:cNvSpPr/>
                      <p:nvPr/>
                    </p:nvSpPr>
                    <p:spPr>
                      <a:xfrm>
                        <a:off x="2251627" y="398218"/>
                        <a:ext cx="44309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4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61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2" y="961"/>
                              <a:pt x="244" y="1037"/>
                            </a:cubicBezTo>
                            <a:lnTo>
                              <a:pt x="1128" y="1037"/>
                            </a:lnTo>
                            <a:cubicBezTo>
                              <a:pt x="1219" y="961"/>
                              <a:pt x="1280" y="930"/>
                              <a:pt x="1387" y="854"/>
                            </a:cubicBezTo>
                            <a:lnTo>
                              <a:pt x="1448" y="199"/>
                            </a:lnTo>
                            <a:cubicBezTo>
                              <a:pt x="1356" y="123"/>
                              <a:pt x="129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3346" name="Google Shape;3346;p12"/>
                      <p:cNvSpPr/>
                      <p:nvPr/>
                    </p:nvSpPr>
                    <p:spPr>
                      <a:xfrm>
                        <a:off x="2295446" y="398218"/>
                        <a:ext cx="43391" cy="3176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18" h="1038" extrusionOk="0">
                            <a:moveTo>
                              <a:pt x="320" y="1"/>
                            </a:moveTo>
                            <a:cubicBezTo>
                              <a:pt x="229" y="92"/>
                              <a:pt x="168" y="123"/>
                              <a:pt x="46" y="199"/>
                            </a:cubicBezTo>
                            <a:lnTo>
                              <a:pt x="0" y="854"/>
                            </a:lnTo>
                            <a:cubicBezTo>
                              <a:pt x="92" y="930"/>
                              <a:pt x="153" y="961"/>
                              <a:pt x="244" y="1037"/>
                            </a:cubicBezTo>
                            <a:lnTo>
                              <a:pt x="1112" y="1037"/>
                            </a:lnTo>
                            <a:cubicBezTo>
                              <a:pt x="1219" y="961"/>
                              <a:pt x="1265" y="930"/>
                              <a:pt x="1387" y="854"/>
                            </a:cubicBezTo>
                            <a:lnTo>
                              <a:pt x="1417" y="199"/>
                            </a:lnTo>
                            <a:cubicBezTo>
                              <a:pt x="1326" y="123"/>
                              <a:pt x="1265" y="92"/>
                              <a:pt x="11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400"/>
                          <a:buFont typeface="Arial"/>
                          <a:buNone/>
                        </a:pPr>
                        <a:endParaRPr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3347" name="Google Shape;3347;p12"/>
                    <p:cNvSpPr/>
                    <p:nvPr/>
                  </p:nvSpPr>
                  <p:spPr>
                    <a:xfrm>
                      <a:off x="2368642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90" y="1"/>
                          </a:moveTo>
                          <a:cubicBezTo>
                            <a:pt x="198" y="46"/>
                            <a:pt x="137" y="92"/>
                            <a:pt x="4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19" y="92"/>
                            <a:pt x="1158" y="46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48" name="Google Shape;3348;p12"/>
                    <p:cNvSpPr/>
                    <p:nvPr/>
                  </p:nvSpPr>
                  <p:spPr>
                    <a:xfrm>
                      <a:off x="2408269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75" y="1"/>
                          </a:moveTo>
                          <a:cubicBezTo>
                            <a:pt x="168" y="46"/>
                            <a:pt x="122" y="92"/>
                            <a:pt x="16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37" y="778"/>
                            <a:pt x="229" y="839"/>
                          </a:cubicBezTo>
                          <a:lnTo>
                            <a:pt x="1036" y="839"/>
                          </a:lnTo>
                          <a:cubicBezTo>
                            <a:pt x="1128" y="778"/>
                            <a:pt x="1189" y="732"/>
                            <a:pt x="1280" y="686"/>
                          </a:cubicBezTo>
                          <a:lnTo>
                            <a:pt x="1295" y="153"/>
                          </a:lnTo>
                          <a:cubicBezTo>
                            <a:pt x="1204" y="92"/>
                            <a:pt x="1158" y="46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49" name="Google Shape;3349;p12"/>
                    <p:cNvSpPr/>
                    <p:nvPr/>
                  </p:nvSpPr>
                  <p:spPr>
                    <a:xfrm>
                      <a:off x="2449303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44" y="1"/>
                          </a:moveTo>
                          <a:cubicBezTo>
                            <a:pt x="168" y="46"/>
                            <a:pt x="107" y="92"/>
                            <a:pt x="15" y="153"/>
                          </a:cubicBezTo>
                          <a:lnTo>
                            <a:pt x="0" y="686"/>
                          </a:lnTo>
                          <a:cubicBezTo>
                            <a:pt x="92" y="732"/>
                            <a:pt x="122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097" y="778"/>
                            <a:pt x="1158" y="732"/>
                            <a:pt x="1249" y="686"/>
                          </a:cubicBezTo>
                          <a:lnTo>
                            <a:pt x="1249" y="153"/>
                          </a:lnTo>
                          <a:cubicBezTo>
                            <a:pt x="1158" y="92"/>
                            <a:pt x="1097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0" name="Google Shape;3350;p12"/>
                    <p:cNvSpPr/>
                    <p:nvPr/>
                  </p:nvSpPr>
                  <p:spPr>
                    <a:xfrm>
                      <a:off x="2489389" y="195890"/>
                      <a:ext cx="38250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0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0" y="153"/>
                          </a:cubicBezTo>
                          <a:lnTo>
                            <a:pt x="0" y="686"/>
                          </a:lnTo>
                          <a:cubicBezTo>
                            <a:pt x="77" y="732"/>
                            <a:pt x="138" y="778"/>
                            <a:pt x="229" y="839"/>
                          </a:cubicBezTo>
                          <a:lnTo>
                            <a:pt x="1021" y="839"/>
                          </a:lnTo>
                          <a:cubicBezTo>
                            <a:pt x="1128" y="778"/>
                            <a:pt x="1158" y="732"/>
                            <a:pt x="1250" y="686"/>
                          </a:cubicBezTo>
                          <a:lnTo>
                            <a:pt x="1235" y="153"/>
                          </a:lnTo>
                          <a:cubicBezTo>
                            <a:pt x="1143" y="92"/>
                            <a:pt x="1082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1" name="Google Shape;3351;p12"/>
                    <p:cNvSpPr/>
                    <p:nvPr/>
                  </p:nvSpPr>
                  <p:spPr>
                    <a:xfrm>
                      <a:off x="2527150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92" y="92"/>
                            <a:pt x="1" y="153"/>
                          </a:cubicBezTo>
                          <a:lnTo>
                            <a:pt x="16" y="686"/>
                          </a:lnTo>
                          <a:cubicBezTo>
                            <a:pt x="122" y="732"/>
                            <a:pt x="168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58" y="778"/>
                            <a:pt x="1204" y="732"/>
                            <a:pt x="1296" y="686"/>
                          </a:cubicBezTo>
                          <a:lnTo>
                            <a:pt x="1280" y="153"/>
                          </a:lnTo>
                          <a:cubicBezTo>
                            <a:pt x="1204" y="92"/>
                            <a:pt x="1143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2" name="Google Shape;3352;p12"/>
                    <p:cNvSpPr/>
                    <p:nvPr/>
                  </p:nvSpPr>
                  <p:spPr>
                    <a:xfrm>
                      <a:off x="2567236" y="195890"/>
                      <a:ext cx="39658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39" extrusionOk="0">
                          <a:moveTo>
                            <a:pt x="229" y="1"/>
                          </a:moveTo>
                          <a:cubicBezTo>
                            <a:pt x="138" y="46"/>
                            <a:pt x="107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4" y="778"/>
                            <a:pt x="275" y="839"/>
                          </a:cubicBezTo>
                          <a:lnTo>
                            <a:pt x="1067" y="839"/>
                          </a:lnTo>
                          <a:cubicBezTo>
                            <a:pt x="1174" y="778"/>
                            <a:pt x="1204" y="732"/>
                            <a:pt x="1296" y="686"/>
                          </a:cubicBezTo>
                          <a:lnTo>
                            <a:pt x="1265" y="153"/>
                          </a:lnTo>
                          <a:cubicBezTo>
                            <a:pt x="1174" y="92"/>
                            <a:pt x="1128" y="46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3" name="Google Shape;3353;p12"/>
                    <p:cNvSpPr/>
                    <p:nvPr/>
                  </p:nvSpPr>
                  <p:spPr>
                    <a:xfrm>
                      <a:off x="2367693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75" y="0"/>
                          </a:moveTo>
                          <a:cubicBezTo>
                            <a:pt x="184" y="61"/>
                            <a:pt x="123" y="91"/>
                            <a:pt x="31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29" y="884"/>
                          </a:cubicBezTo>
                          <a:lnTo>
                            <a:pt x="1037" y="884"/>
                          </a:lnTo>
                          <a:cubicBezTo>
                            <a:pt x="1128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59" y="61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4" name="Google Shape;3354;p12"/>
                    <p:cNvSpPr/>
                    <p:nvPr/>
                  </p:nvSpPr>
                  <p:spPr>
                    <a:xfrm>
                      <a:off x="2407320" y="222482"/>
                      <a:ext cx="4014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84" extrusionOk="0">
                          <a:moveTo>
                            <a:pt x="260" y="0"/>
                          </a:moveTo>
                          <a:cubicBezTo>
                            <a:pt x="168" y="61"/>
                            <a:pt x="108" y="91"/>
                            <a:pt x="16" y="152"/>
                          </a:cubicBezTo>
                          <a:lnTo>
                            <a:pt x="1" y="701"/>
                          </a:lnTo>
                          <a:cubicBezTo>
                            <a:pt x="92" y="777"/>
                            <a:pt x="123" y="823"/>
                            <a:pt x="214" y="884"/>
                          </a:cubicBezTo>
                          <a:lnTo>
                            <a:pt x="1037" y="884"/>
                          </a:lnTo>
                          <a:cubicBezTo>
                            <a:pt x="1144" y="808"/>
                            <a:pt x="1189" y="762"/>
                            <a:pt x="1296" y="701"/>
                          </a:cubicBezTo>
                          <a:lnTo>
                            <a:pt x="1311" y="152"/>
                          </a:lnTo>
                          <a:cubicBezTo>
                            <a:pt x="1220" y="91"/>
                            <a:pt x="1174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5" name="Google Shape;3355;p12"/>
                    <p:cNvSpPr/>
                    <p:nvPr/>
                  </p:nvSpPr>
                  <p:spPr>
                    <a:xfrm>
                      <a:off x="2447896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75" y="0"/>
                          </a:moveTo>
                          <a:cubicBezTo>
                            <a:pt x="168" y="61"/>
                            <a:pt x="122" y="91"/>
                            <a:pt x="16" y="152"/>
                          </a:cubicBezTo>
                          <a:lnTo>
                            <a:pt x="0" y="701"/>
                          </a:lnTo>
                          <a:cubicBezTo>
                            <a:pt x="77" y="777"/>
                            <a:pt x="138" y="823"/>
                            <a:pt x="229" y="884"/>
                          </a:cubicBezTo>
                          <a:lnTo>
                            <a:pt x="1052" y="884"/>
                          </a:lnTo>
                          <a:cubicBezTo>
                            <a:pt x="1143" y="808"/>
                            <a:pt x="1204" y="762"/>
                            <a:pt x="1295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6" name="Google Shape;3356;p12"/>
                    <p:cNvSpPr/>
                    <p:nvPr/>
                  </p:nvSpPr>
                  <p:spPr>
                    <a:xfrm>
                      <a:off x="2488930" y="222482"/>
                      <a:ext cx="39658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96" h="884" extrusionOk="0">
                          <a:moveTo>
                            <a:pt x="229" y="0"/>
                          </a:moveTo>
                          <a:cubicBezTo>
                            <a:pt x="153" y="61"/>
                            <a:pt x="92" y="91"/>
                            <a:pt x="0" y="152"/>
                          </a:cubicBezTo>
                          <a:lnTo>
                            <a:pt x="0" y="701"/>
                          </a:lnTo>
                          <a:cubicBezTo>
                            <a:pt x="92" y="777"/>
                            <a:pt x="153" y="823"/>
                            <a:pt x="244" y="884"/>
                          </a:cubicBezTo>
                          <a:lnTo>
                            <a:pt x="1067" y="884"/>
                          </a:lnTo>
                          <a:cubicBezTo>
                            <a:pt x="1143" y="808"/>
                            <a:pt x="1189" y="762"/>
                            <a:pt x="1295" y="701"/>
                          </a:cubicBezTo>
                          <a:lnTo>
                            <a:pt x="1265" y="152"/>
                          </a:lnTo>
                          <a:cubicBezTo>
                            <a:pt x="1173" y="91"/>
                            <a:pt x="1112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7" name="Google Shape;3357;p12"/>
                    <p:cNvSpPr/>
                    <p:nvPr/>
                  </p:nvSpPr>
                  <p:spPr>
                    <a:xfrm>
                      <a:off x="2527609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38" y="61"/>
                            <a:pt x="107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20" y="762"/>
                            <a:pt x="1326" y="701"/>
                          </a:cubicBezTo>
                          <a:lnTo>
                            <a:pt x="1296" y="152"/>
                          </a:lnTo>
                          <a:cubicBezTo>
                            <a:pt x="1204" y="91"/>
                            <a:pt x="1143" y="61"/>
                            <a:pt x="103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8" name="Google Shape;3358;p12"/>
                    <p:cNvSpPr/>
                    <p:nvPr/>
                  </p:nvSpPr>
                  <p:spPr>
                    <a:xfrm>
                      <a:off x="2568643" y="222482"/>
                      <a:ext cx="40117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84" extrusionOk="0">
                          <a:moveTo>
                            <a:pt x="229" y="0"/>
                          </a:moveTo>
                          <a:cubicBezTo>
                            <a:pt x="122" y="61"/>
                            <a:pt x="92" y="91"/>
                            <a:pt x="1" y="152"/>
                          </a:cubicBezTo>
                          <a:lnTo>
                            <a:pt x="16" y="701"/>
                          </a:lnTo>
                          <a:cubicBezTo>
                            <a:pt x="107" y="777"/>
                            <a:pt x="168" y="823"/>
                            <a:pt x="260" y="884"/>
                          </a:cubicBezTo>
                          <a:lnTo>
                            <a:pt x="1082" y="884"/>
                          </a:lnTo>
                          <a:cubicBezTo>
                            <a:pt x="1174" y="808"/>
                            <a:pt x="1219" y="762"/>
                            <a:pt x="1311" y="701"/>
                          </a:cubicBezTo>
                          <a:lnTo>
                            <a:pt x="1280" y="152"/>
                          </a:lnTo>
                          <a:cubicBezTo>
                            <a:pt x="1174" y="91"/>
                            <a:pt x="1128" y="61"/>
                            <a:pt x="102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9" name="Google Shape;3359;p12"/>
                    <p:cNvSpPr/>
                    <p:nvPr/>
                  </p:nvSpPr>
                  <p:spPr>
                    <a:xfrm>
                      <a:off x="23663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90" y="1"/>
                          </a:moveTo>
                          <a:cubicBezTo>
                            <a:pt x="198" y="77"/>
                            <a:pt x="137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37" y="854"/>
                            <a:pt x="229" y="915"/>
                          </a:cubicBezTo>
                          <a:lnTo>
                            <a:pt x="1051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0" name="Google Shape;3360;p12"/>
                    <p:cNvSpPr/>
                    <p:nvPr/>
                  </p:nvSpPr>
                  <p:spPr>
                    <a:xfrm>
                      <a:off x="240640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75" y="1"/>
                          </a:moveTo>
                          <a:cubicBezTo>
                            <a:pt x="183" y="77"/>
                            <a:pt x="122" y="108"/>
                            <a:pt x="31" y="169"/>
                          </a:cubicBezTo>
                          <a:lnTo>
                            <a:pt x="0" y="748"/>
                          </a:lnTo>
                          <a:cubicBezTo>
                            <a:pt x="77" y="824"/>
                            <a:pt x="138" y="854"/>
                            <a:pt x="229" y="915"/>
                          </a:cubicBezTo>
                          <a:lnTo>
                            <a:pt x="1052" y="915"/>
                          </a:lnTo>
                          <a:cubicBezTo>
                            <a:pt x="1143" y="839"/>
                            <a:pt x="1204" y="793"/>
                            <a:pt x="1295" y="748"/>
                          </a:cubicBezTo>
                          <a:lnTo>
                            <a:pt x="1326" y="169"/>
                          </a:lnTo>
                          <a:cubicBezTo>
                            <a:pt x="1219" y="92"/>
                            <a:pt x="1189" y="6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1" name="Google Shape;3361;p12"/>
                    <p:cNvSpPr/>
                    <p:nvPr/>
                  </p:nvSpPr>
                  <p:spPr>
                    <a:xfrm>
                      <a:off x="2447437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59" y="1"/>
                          </a:moveTo>
                          <a:cubicBezTo>
                            <a:pt x="168" y="77"/>
                            <a:pt x="107" y="108"/>
                            <a:pt x="15" y="169"/>
                          </a:cubicBezTo>
                          <a:lnTo>
                            <a:pt x="0" y="748"/>
                          </a:lnTo>
                          <a:cubicBezTo>
                            <a:pt x="92" y="824"/>
                            <a:pt x="153" y="854"/>
                            <a:pt x="244" y="915"/>
                          </a:cubicBezTo>
                          <a:lnTo>
                            <a:pt x="1067" y="915"/>
                          </a:lnTo>
                          <a:cubicBezTo>
                            <a:pt x="1158" y="839"/>
                            <a:pt x="1219" y="793"/>
                            <a:pt x="1310" y="748"/>
                          </a:cubicBezTo>
                          <a:lnTo>
                            <a:pt x="1310" y="169"/>
                          </a:lnTo>
                          <a:cubicBezTo>
                            <a:pt x="1219" y="92"/>
                            <a:pt x="1158" y="62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2" name="Google Shape;3362;p12"/>
                    <p:cNvSpPr/>
                    <p:nvPr/>
                  </p:nvSpPr>
                  <p:spPr>
                    <a:xfrm>
                      <a:off x="2487982" y="249961"/>
                      <a:ext cx="4060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6" extrusionOk="0">
                          <a:moveTo>
                            <a:pt x="260" y="1"/>
                          </a:moveTo>
                          <a:cubicBezTo>
                            <a:pt x="153" y="77"/>
                            <a:pt x="107" y="108"/>
                            <a:pt x="1" y="169"/>
                          </a:cubicBezTo>
                          <a:lnTo>
                            <a:pt x="1" y="748"/>
                          </a:lnTo>
                          <a:cubicBezTo>
                            <a:pt x="107" y="824"/>
                            <a:pt x="153" y="854"/>
                            <a:pt x="260" y="915"/>
                          </a:cubicBezTo>
                          <a:lnTo>
                            <a:pt x="1067" y="915"/>
                          </a:lnTo>
                          <a:cubicBezTo>
                            <a:pt x="1174" y="839"/>
                            <a:pt x="1220" y="793"/>
                            <a:pt x="1326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74" y="62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3" name="Google Shape;3363;p12"/>
                    <p:cNvSpPr/>
                    <p:nvPr/>
                  </p:nvSpPr>
                  <p:spPr>
                    <a:xfrm>
                      <a:off x="2529016" y="249961"/>
                      <a:ext cx="40117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916" extrusionOk="0">
                          <a:moveTo>
                            <a:pt x="229" y="1"/>
                          </a:moveTo>
                          <a:cubicBezTo>
                            <a:pt x="153" y="77"/>
                            <a:pt x="92" y="108"/>
                            <a:pt x="0" y="169"/>
                          </a:cubicBezTo>
                          <a:lnTo>
                            <a:pt x="16" y="748"/>
                          </a:lnTo>
                          <a:cubicBezTo>
                            <a:pt x="107" y="824"/>
                            <a:pt x="168" y="854"/>
                            <a:pt x="259" y="915"/>
                          </a:cubicBezTo>
                          <a:lnTo>
                            <a:pt x="1082" y="915"/>
                          </a:lnTo>
                          <a:cubicBezTo>
                            <a:pt x="1158" y="839"/>
                            <a:pt x="1219" y="793"/>
                            <a:pt x="1311" y="748"/>
                          </a:cubicBezTo>
                          <a:lnTo>
                            <a:pt x="1296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4" name="Google Shape;3364;p12"/>
                    <p:cNvSpPr/>
                    <p:nvPr/>
                  </p:nvSpPr>
                  <p:spPr>
                    <a:xfrm>
                      <a:off x="2569592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1" y="108"/>
                            <a:pt x="0" y="169"/>
                          </a:cubicBezTo>
                          <a:lnTo>
                            <a:pt x="30" y="748"/>
                          </a:lnTo>
                          <a:cubicBezTo>
                            <a:pt x="122" y="824"/>
                            <a:pt x="183" y="854"/>
                            <a:pt x="274" y="915"/>
                          </a:cubicBezTo>
                          <a:lnTo>
                            <a:pt x="1097" y="915"/>
                          </a:lnTo>
                          <a:cubicBezTo>
                            <a:pt x="1188" y="839"/>
                            <a:pt x="1219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88" y="92"/>
                            <a:pt x="1143" y="62"/>
                            <a:pt x="105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5" name="Google Shape;3365;p12"/>
                    <p:cNvSpPr/>
                    <p:nvPr/>
                  </p:nvSpPr>
                  <p:spPr>
                    <a:xfrm>
                      <a:off x="2364449" y="277960"/>
                      <a:ext cx="4103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15" extrusionOk="0">
                          <a:moveTo>
                            <a:pt x="290" y="0"/>
                          </a:moveTo>
                          <a:cubicBezTo>
                            <a:pt x="198" y="76"/>
                            <a:pt x="137" y="107"/>
                            <a:pt x="46" y="168"/>
                          </a:cubicBezTo>
                          <a:lnTo>
                            <a:pt x="0" y="747"/>
                          </a:lnTo>
                          <a:cubicBezTo>
                            <a:pt x="76" y="792"/>
                            <a:pt x="137" y="838"/>
                            <a:pt x="229" y="914"/>
                          </a:cubicBezTo>
                          <a:lnTo>
                            <a:pt x="1067" y="914"/>
                          </a:lnTo>
                          <a:cubicBezTo>
                            <a:pt x="1173" y="838"/>
                            <a:pt x="1219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50" y="107"/>
                            <a:pt x="1189" y="76"/>
                            <a:pt x="111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6" name="Google Shape;3366;p12"/>
                    <p:cNvSpPr/>
                    <p:nvPr/>
                  </p:nvSpPr>
                  <p:spPr>
                    <a:xfrm>
                      <a:off x="2404994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68" y="76"/>
                            <a:pt x="107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4" y="914"/>
                          </a:cubicBezTo>
                          <a:lnTo>
                            <a:pt x="1082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41" y="168"/>
                          </a:lnTo>
                          <a:cubicBezTo>
                            <a:pt x="1265" y="107"/>
                            <a:pt x="1220" y="76"/>
                            <a:pt x="108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7" name="Google Shape;3367;p12"/>
                    <p:cNvSpPr/>
                    <p:nvPr/>
                  </p:nvSpPr>
                  <p:spPr>
                    <a:xfrm>
                      <a:off x="2446947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60" y="0"/>
                          </a:moveTo>
                          <a:cubicBezTo>
                            <a:pt x="169" y="76"/>
                            <a:pt x="108" y="107"/>
                            <a:pt x="16" y="168"/>
                          </a:cubicBezTo>
                          <a:lnTo>
                            <a:pt x="1" y="747"/>
                          </a:lnTo>
                          <a:cubicBezTo>
                            <a:pt x="92" y="792"/>
                            <a:pt x="153" y="838"/>
                            <a:pt x="245" y="914"/>
                          </a:cubicBezTo>
                          <a:lnTo>
                            <a:pt x="1083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326" y="168"/>
                          </a:lnTo>
                          <a:cubicBezTo>
                            <a:pt x="1235" y="107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8" name="Google Shape;3368;p12"/>
                    <p:cNvSpPr/>
                    <p:nvPr/>
                  </p:nvSpPr>
                  <p:spPr>
                    <a:xfrm>
                      <a:off x="2487982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60" y="0"/>
                          </a:moveTo>
                          <a:cubicBezTo>
                            <a:pt x="153" y="76"/>
                            <a:pt x="107" y="107"/>
                            <a:pt x="1" y="168"/>
                          </a:cubicBezTo>
                          <a:lnTo>
                            <a:pt x="1" y="747"/>
                          </a:lnTo>
                          <a:cubicBezTo>
                            <a:pt x="107" y="792"/>
                            <a:pt x="153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89" y="838"/>
                            <a:pt x="1250" y="823"/>
                            <a:pt x="1341" y="747"/>
                          </a:cubicBezTo>
                          <a:lnTo>
                            <a:pt x="1326" y="168"/>
                          </a:lnTo>
                          <a:cubicBezTo>
                            <a:pt x="1220" y="107"/>
                            <a:pt x="1174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9" name="Google Shape;3369;p12"/>
                    <p:cNvSpPr/>
                    <p:nvPr/>
                  </p:nvSpPr>
                  <p:spPr>
                    <a:xfrm>
                      <a:off x="2529475" y="277960"/>
                      <a:ext cx="41065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5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23" y="792"/>
                            <a:pt x="168" y="838"/>
                            <a:pt x="275" y="914"/>
                          </a:cubicBezTo>
                          <a:lnTo>
                            <a:pt x="1082" y="914"/>
                          </a:lnTo>
                          <a:cubicBezTo>
                            <a:pt x="1189" y="838"/>
                            <a:pt x="1235" y="823"/>
                            <a:pt x="1341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6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0" name="Google Shape;3370;p12"/>
                    <p:cNvSpPr/>
                    <p:nvPr/>
                  </p:nvSpPr>
                  <p:spPr>
                    <a:xfrm>
                      <a:off x="2570969" y="277960"/>
                      <a:ext cx="40606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15" extrusionOk="0">
                          <a:moveTo>
                            <a:pt x="229" y="0"/>
                          </a:moveTo>
                          <a:cubicBezTo>
                            <a:pt x="153" y="76"/>
                            <a:pt x="92" y="107"/>
                            <a:pt x="1" y="168"/>
                          </a:cubicBezTo>
                          <a:lnTo>
                            <a:pt x="16" y="747"/>
                          </a:lnTo>
                          <a:cubicBezTo>
                            <a:pt x="107" y="792"/>
                            <a:pt x="168" y="838"/>
                            <a:pt x="260" y="914"/>
                          </a:cubicBezTo>
                          <a:lnTo>
                            <a:pt x="1098" y="914"/>
                          </a:lnTo>
                          <a:cubicBezTo>
                            <a:pt x="1174" y="838"/>
                            <a:pt x="1235" y="823"/>
                            <a:pt x="1326" y="747"/>
                          </a:cubicBezTo>
                          <a:lnTo>
                            <a:pt x="1296" y="168"/>
                          </a:lnTo>
                          <a:cubicBezTo>
                            <a:pt x="1204" y="107"/>
                            <a:pt x="1143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1" name="Google Shape;3371;p12"/>
                    <p:cNvSpPr/>
                    <p:nvPr/>
                  </p:nvSpPr>
                  <p:spPr>
                    <a:xfrm>
                      <a:off x="2363042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107"/>
                            <a:pt x="31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219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2" name="Google Shape;3372;p12"/>
                    <p:cNvSpPr/>
                    <p:nvPr/>
                  </p:nvSpPr>
                  <p:spPr>
                    <a:xfrm>
                      <a:off x="2404994" y="306846"/>
                      <a:ext cx="41065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46" extrusionOk="0">
                          <a:moveTo>
                            <a:pt x="260" y="1"/>
                          </a:moveTo>
                          <a:cubicBezTo>
                            <a:pt x="168" y="62"/>
                            <a:pt x="107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41" y="184"/>
                          </a:lnTo>
                          <a:cubicBezTo>
                            <a:pt x="125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3" name="Google Shape;3373;p12"/>
                    <p:cNvSpPr/>
                    <p:nvPr/>
                  </p:nvSpPr>
                  <p:spPr>
                    <a:xfrm>
                      <a:off x="2446947" y="306846"/>
                      <a:ext cx="4060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946" extrusionOk="0">
                          <a:moveTo>
                            <a:pt x="260" y="1"/>
                          </a:moveTo>
                          <a:cubicBezTo>
                            <a:pt x="169" y="62"/>
                            <a:pt x="108" y="107"/>
                            <a:pt x="16" y="184"/>
                          </a:cubicBezTo>
                          <a:lnTo>
                            <a:pt x="1" y="763"/>
                          </a:lnTo>
                          <a:cubicBezTo>
                            <a:pt x="92" y="823"/>
                            <a:pt x="153" y="869"/>
                            <a:pt x="245" y="945"/>
                          </a:cubicBezTo>
                          <a:lnTo>
                            <a:pt x="1083" y="945"/>
                          </a:lnTo>
                          <a:cubicBezTo>
                            <a:pt x="1174" y="884"/>
                            <a:pt x="1235" y="839"/>
                            <a:pt x="1326" y="763"/>
                          </a:cubicBezTo>
                          <a:lnTo>
                            <a:pt x="1326" y="184"/>
                          </a:lnTo>
                          <a:cubicBezTo>
                            <a:pt x="1235" y="123"/>
                            <a:pt x="1174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4" name="Google Shape;3374;p12"/>
                    <p:cNvSpPr/>
                    <p:nvPr/>
                  </p:nvSpPr>
                  <p:spPr>
                    <a:xfrm>
                      <a:off x="2488930" y="306846"/>
                      <a:ext cx="40576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4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107"/>
                            <a:pt x="0" y="184"/>
                          </a:cubicBezTo>
                          <a:lnTo>
                            <a:pt x="0" y="763"/>
                          </a:lnTo>
                          <a:cubicBezTo>
                            <a:pt x="92" y="823"/>
                            <a:pt x="153" y="869"/>
                            <a:pt x="244" y="945"/>
                          </a:cubicBezTo>
                          <a:lnTo>
                            <a:pt x="1082" y="945"/>
                          </a:lnTo>
                          <a:cubicBezTo>
                            <a:pt x="1173" y="884"/>
                            <a:pt x="1234" y="839"/>
                            <a:pt x="1326" y="763"/>
                          </a:cubicBezTo>
                          <a:lnTo>
                            <a:pt x="1310" y="184"/>
                          </a:lnTo>
                          <a:cubicBezTo>
                            <a:pt x="1219" y="123"/>
                            <a:pt x="1158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5" name="Google Shape;3375;p12"/>
                    <p:cNvSpPr/>
                    <p:nvPr/>
                  </p:nvSpPr>
                  <p:spPr>
                    <a:xfrm>
                      <a:off x="2529934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107"/>
                            <a:pt x="1" y="184"/>
                          </a:cubicBezTo>
                          <a:lnTo>
                            <a:pt x="31" y="763"/>
                          </a:lnTo>
                          <a:cubicBezTo>
                            <a:pt x="123" y="823"/>
                            <a:pt x="184" y="869"/>
                            <a:pt x="275" y="945"/>
                          </a:cubicBezTo>
                          <a:lnTo>
                            <a:pt x="1113" y="945"/>
                          </a:lnTo>
                          <a:cubicBezTo>
                            <a:pt x="1205" y="884"/>
                            <a:pt x="1266" y="839"/>
                            <a:pt x="1357" y="763"/>
                          </a:cubicBezTo>
                          <a:lnTo>
                            <a:pt x="1342" y="184"/>
                          </a:lnTo>
                          <a:cubicBezTo>
                            <a:pt x="1220" y="123"/>
                            <a:pt x="1189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6" name="Google Shape;3376;p12"/>
                    <p:cNvSpPr/>
                    <p:nvPr/>
                  </p:nvSpPr>
                  <p:spPr>
                    <a:xfrm>
                      <a:off x="2571917" y="306846"/>
                      <a:ext cx="41524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46" extrusionOk="0">
                          <a:moveTo>
                            <a:pt x="259" y="1"/>
                          </a:moveTo>
                          <a:cubicBezTo>
                            <a:pt x="153" y="62"/>
                            <a:pt x="107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22" y="823"/>
                            <a:pt x="183" y="869"/>
                            <a:pt x="274" y="945"/>
                          </a:cubicBezTo>
                          <a:lnTo>
                            <a:pt x="1112" y="945"/>
                          </a:lnTo>
                          <a:cubicBezTo>
                            <a:pt x="1204" y="884"/>
                            <a:pt x="1265" y="839"/>
                            <a:pt x="1356" y="763"/>
                          </a:cubicBezTo>
                          <a:lnTo>
                            <a:pt x="1326" y="184"/>
                          </a:lnTo>
                          <a:cubicBezTo>
                            <a:pt x="1219" y="123"/>
                            <a:pt x="1173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7" name="Google Shape;3377;p12"/>
                    <p:cNvSpPr/>
                    <p:nvPr/>
                  </p:nvSpPr>
                  <p:spPr>
                    <a:xfrm>
                      <a:off x="2361175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305" y="1"/>
                          </a:moveTo>
                          <a:cubicBezTo>
                            <a:pt x="183" y="62"/>
                            <a:pt x="138" y="92"/>
                            <a:pt x="31" y="168"/>
                          </a:cubicBezTo>
                          <a:lnTo>
                            <a:pt x="1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82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72" y="168"/>
                          </a:lnTo>
                          <a:cubicBezTo>
                            <a:pt x="1280" y="123"/>
                            <a:pt x="1235" y="77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8" name="Google Shape;3378;p12"/>
                    <p:cNvSpPr/>
                    <p:nvPr/>
                  </p:nvSpPr>
                  <p:spPr>
                    <a:xfrm>
                      <a:off x="2403617" y="336681"/>
                      <a:ext cx="4198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76" extrusionOk="0">
                          <a:moveTo>
                            <a:pt x="274" y="1"/>
                          </a:moveTo>
                          <a:cubicBezTo>
                            <a:pt x="168" y="62"/>
                            <a:pt x="122" y="92"/>
                            <a:pt x="15" y="168"/>
                          </a:cubicBezTo>
                          <a:lnTo>
                            <a:pt x="0" y="778"/>
                          </a:lnTo>
                          <a:cubicBezTo>
                            <a:pt x="91" y="854"/>
                            <a:pt x="152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71" y="168"/>
                          </a:lnTo>
                          <a:cubicBezTo>
                            <a:pt x="1280" y="123"/>
                            <a:pt x="1219" y="77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9" name="Google Shape;3379;p12"/>
                    <p:cNvSpPr/>
                    <p:nvPr/>
                  </p:nvSpPr>
                  <p:spPr>
                    <a:xfrm>
                      <a:off x="2446029" y="336681"/>
                      <a:ext cx="4152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76" extrusionOk="0">
                          <a:moveTo>
                            <a:pt x="275" y="1"/>
                          </a:moveTo>
                          <a:cubicBezTo>
                            <a:pt x="183" y="62"/>
                            <a:pt x="122" y="92"/>
                            <a:pt x="31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59" y="976"/>
                          </a:cubicBezTo>
                          <a:lnTo>
                            <a:pt x="1113" y="976"/>
                          </a:lnTo>
                          <a:cubicBezTo>
                            <a:pt x="1204" y="900"/>
                            <a:pt x="1265" y="854"/>
                            <a:pt x="1356" y="778"/>
                          </a:cubicBezTo>
                          <a:lnTo>
                            <a:pt x="1356" y="168"/>
                          </a:lnTo>
                          <a:cubicBezTo>
                            <a:pt x="1265" y="123"/>
                            <a:pt x="1204" y="77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0" name="Google Shape;3380;p12"/>
                    <p:cNvSpPr/>
                    <p:nvPr/>
                  </p:nvSpPr>
                  <p:spPr>
                    <a:xfrm>
                      <a:off x="2488930" y="336681"/>
                      <a:ext cx="41035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0" y="778"/>
                          </a:lnTo>
                          <a:cubicBezTo>
                            <a:pt x="92" y="854"/>
                            <a:pt x="153" y="900"/>
                            <a:pt x="244" y="976"/>
                          </a:cubicBezTo>
                          <a:lnTo>
                            <a:pt x="1097" y="976"/>
                          </a:lnTo>
                          <a:cubicBezTo>
                            <a:pt x="1189" y="900"/>
                            <a:pt x="1250" y="854"/>
                            <a:pt x="1341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1" name="Google Shape;3381;p12"/>
                    <p:cNvSpPr/>
                    <p:nvPr/>
                  </p:nvSpPr>
                  <p:spPr>
                    <a:xfrm>
                      <a:off x="2529934" y="336681"/>
                      <a:ext cx="42014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3" h="976" extrusionOk="0">
                          <a:moveTo>
                            <a:pt x="260" y="1"/>
                          </a:moveTo>
                          <a:cubicBezTo>
                            <a:pt x="153" y="62"/>
                            <a:pt x="108" y="92"/>
                            <a:pt x="1" y="168"/>
                          </a:cubicBezTo>
                          <a:lnTo>
                            <a:pt x="31" y="778"/>
                          </a:lnTo>
                          <a:cubicBezTo>
                            <a:pt x="123" y="854"/>
                            <a:pt x="184" y="900"/>
                            <a:pt x="275" y="976"/>
                          </a:cubicBezTo>
                          <a:lnTo>
                            <a:pt x="1128" y="976"/>
                          </a:lnTo>
                          <a:cubicBezTo>
                            <a:pt x="1220" y="900"/>
                            <a:pt x="1281" y="854"/>
                            <a:pt x="1372" y="778"/>
                          </a:cubicBezTo>
                          <a:lnTo>
                            <a:pt x="1357" y="168"/>
                          </a:lnTo>
                          <a:cubicBezTo>
                            <a:pt x="1266" y="123"/>
                            <a:pt x="1205" y="77"/>
                            <a:pt x="109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2" name="Google Shape;3382;p12"/>
                    <p:cNvSpPr/>
                    <p:nvPr/>
                  </p:nvSpPr>
                  <p:spPr>
                    <a:xfrm>
                      <a:off x="2572835" y="336681"/>
                      <a:ext cx="42473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76" extrusionOk="0">
                          <a:moveTo>
                            <a:pt x="244" y="1"/>
                          </a:moveTo>
                          <a:cubicBezTo>
                            <a:pt x="153" y="62"/>
                            <a:pt x="92" y="92"/>
                            <a:pt x="1" y="168"/>
                          </a:cubicBezTo>
                          <a:lnTo>
                            <a:pt x="16" y="778"/>
                          </a:lnTo>
                          <a:cubicBezTo>
                            <a:pt x="123" y="854"/>
                            <a:pt x="183" y="900"/>
                            <a:pt x="275" y="976"/>
                          </a:cubicBezTo>
                          <a:lnTo>
                            <a:pt x="1143" y="976"/>
                          </a:lnTo>
                          <a:cubicBezTo>
                            <a:pt x="1235" y="900"/>
                            <a:pt x="1296" y="854"/>
                            <a:pt x="1387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89" y="77"/>
                            <a:pt x="108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3" name="Google Shape;3383;p12"/>
                    <p:cNvSpPr/>
                    <p:nvPr/>
                  </p:nvSpPr>
                  <p:spPr>
                    <a:xfrm>
                      <a:off x="235930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305" y="0"/>
                          </a:moveTo>
                          <a:cubicBezTo>
                            <a:pt x="199" y="76"/>
                            <a:pt x="138" y="122"/>
                            <a:pt x="4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113" y="1006"/>
                          </a:lnTo>
                          <a:cubicBezTo>
                            <a:pt x="1219" y="930"/>
                            <a:pt x="1280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65" y="76"/>
                            <a:pt x="1159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4" name="Google Shape;3384;p12"/>
                    <p:cNvSpPr/>
                    <p:nvPr/>
                  </p:nvSpPr>
                  <p:spPr>
                    <a:xfrm>
                      <a:off x="2402669" y="367006"/>
                      <a:ext cx="42473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1006" extrusionOk="0">
                          <a:moveTo>
                            <a:pt x="275" y="0"/>
                          </a:moveTo>
                          <a:cubicBezTo>
                            <a:pt x="168" y="76"/>
                            <a:pt x="107" y="122"/>
                            <a:pt x="16" y="198"/>
                          </a:cubicBezTo>
                          <a:lnTo>
                            <a:pt x="1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8" y="1006"/>
                          </a:lnTo>
                          <a:cubicBezTo>
                            <a:pt x="1219" y="930"/>
                            <a:pt x="1265" y="899"/>
                            <a:pt x="1372" y="823"/>
                          </a:cubicBezTo>
                          <a:lnTo>
                            <a:pt x="1387" y="198"/>
                          </a:lnTo>
                          <a:cubicBezTo>
                            <a:pt x="1296" y="122"/>
                            <a:pt x="1235" y="76"/>
                            <a:pt x="114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5" name="Google Shape;3385;p12"/>
                    <p:cNvSpPr/>
                    <p:nvPr/>
                  </p:nvSpPr>
                  <p:spPr>
                    <a:xfrm>
                      <a:off x="244602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75" y="0"/>
                          </a:moveTo>
                          <a:cubicBezTo>
                            <a:pt x="183" y="76"/>
                            <a:pt x="122" y="122"/>
                            <a:pt x="31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59" y="1006"/>
                          </a:cubicBezTo>
                          <a:lnTo>
                            <a:pt x="1113" y="1006"/>
                          </a:lnTo>
                          <a:cubicBezTo>
                            <a:pt x="1204" y="930"/>
                            <a:pt x="1265" y="899"/>
                            <a:pt x="1356" y="823"/>
                          </a:cubicBezTo>
                          <a:lnTo>
                            <a:pt x="1356" y="198"/>
                          </a:lnTo>
                          <a:cubicBezTo>
                            <a:pt x="1265" y="122"/>
                            <a:pt x="1204" y="76"/>
                            <a:pt x="112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6" name="Google Shape;3386;p12"/>
                    <p:cNvSpPr/>
                    <p:nvPr/>
                  </p:nvSpPr>
                  <p:spPr>
                    <a:xfrm>
                      <a:off x="2489389" y="367006"/>
                      <a:ext cx="41524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0" y="823"/>
                          </a:lnTo>
                          <a:cubicBezTo>
                            <a:pt x="92" y="899"/>
                            <a:pt x="153" y="930"/>
                            <a:pt x="244" y="1006"/>
                          </a:cubicBezTo>
                          <a:lnTo>
                            <a:pt x="1097" y="1006"/>
                          </a:lnTo>
                          <a:cubicBezTo>
                            <a:pt x="1204" y="930"/>
                            <a:pt x="1250" y="899"/>
                            <a:pt x="1356" y="823"/>
                          </a:cubicBezTo>
                          <a:lnTo>
                            <a:pt x="1326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7" name="Google Shape;3387;p12"/>
                    <p:cNvSpPr/>
                    <p:nvPr/>
                  </p:nvSpPr>
                  <p:spPr>
                    <a:xfrm>
                      <a:off x="2530883" y="367006"/>
                      <a:ext cx="4244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16" y="823"/>
                          </a:lnTo>
                          <a:cubicBezTo>
                            <a:pt x="122" y="899"/>
                            <a:pt x="183" y="930"/>
                            <a:pt x="275" y="1006"/>
                          </a:cubicBezTo>
                          <a:lnTo>
                            <a:pt x="1143" y="1006"/>
                          </a:lnTo>
                          <a:cubicBezTo>
                            <a:pt x="1235" y="930"/>
                            <a:pt x="1295" y="899"/>
                            <a:pt x="1387" y="823"/>
                          </a:cubicBezTo>
                          <a:lnTo>
                            <a:pt x="1372" y="198"/>
                          </a:lnTo>
                          <a:cubicBezTo>
                            <a:pt x="1265" y="122"/>
                            <a:pt x="1219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8" name="Google Shape;3388;p12"/>
                    <p:cNvSpPr/>
                    <p:nvPr/>
                  </p:nvSpPr>
                  <p:spPr>
                    <a:xfrm>
                      <a:off x="2574243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59" y="0"/>
                          </a:moveTo>
                          <a:cubicBezTo>
                            <a:pt x="153" y="76"/>
                            <a:pt x="92" y="122"/>
                            <a:pt x="0" y="198"/>
                          </a:cubicBezTo>
                          <a:lnTo>
                            <a:pt x="31" y="823"/>
                          </a:lnTo>
                          <a:cubicBezTo>
                            <a:pt x="137" y="899"/>
                            <a:pt x="198" y="930"/>
                            <a:pt x="290" y="1006"/>
                          </a:cubicBezTo>
                          <a:lnTo>
                            <a:pt x="1143" y="1006"/>
                          </a:lnTo>
                          <a:cubicBezTo>
                            <a:pt x="1234" y="930"/>
                            <a:pt x="1295" y="899"/>
                            <a:pt x="1402" y="823"/>
                          </a:cubicBezTo>
                          <a:lnTo>
                            <a:pt x="1356" y="198"/>
                          </a:lnTo>
                          <a:cubicBezTo>
                            <a:pt x="1250" y="122"/>
                            <a:pt x="1189" y="76"/>
                            <a:pt x="111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9" name="Google Shape;3389;p12"/>
                    <p:cNvSpPr/>
                    <p:nvPr/>
                  </p:nvSpPr>
                  <p:spPr>
                    <a:xfrm>
                      <a:off x="2357442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305" y="1"/>
                          </a:moveTo>
                          <a:cubicBezTo>
                            <a:pt x="199" y="92"/>
                            <a:pt x="138" y="123"/>
                            <a:pt x="46" y="199"/>
                          </a:cubicBezTo>
                          <a:lnTo>
                            <a:pt x="1" y="854"/>
                          </a:lnTo>
                          <a:cubicBezTo>
                            <a:pt x="107" y="930"/>
                            <a:pt x="153" y="961"/>
                            <a:pt x="260" y="1037"/>
                          </a:cubicBezTo>
                          <a:lnTo>
                            <a:pt x="1128" y="1037"/>
                          </a:lnTo>
                          <a:cubicBezTo>
                            <a:pt x="1250" y="961"/>
                            <a:pt x="1296" y="930"/>
                            <a:pt x="1402" y="854"/>
                          </a:cubicBezTo>
                          <a:lnTo>
                            <a:pt x="1418" y="199"/>
                          </a:lnTo>
                          <a:cubicBezTo>
                            <a:pt x="1326" y="123"/>
                            <a:pt x="1265" y="92"/>
                            <a:pt x="1159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0" name="Google Shape;3390;p12"/>
                    <p:cNvSpPr/>
                    <p:nvPr/>
                  </p:nvSpPr>
                  <p:spPr>
                    <a:xfrm>
                      <a:off x="2401261" y="398218"/>
                      <a:ext cx="4339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38" extrusionOk="0">
                          <a:moveTo>
                            <a:pt x="290" y="1"/>
                          </a:moveTo>
                          <a:cubicBezTo>
                            <a:pt x="168" y="92"/>
                            <a:pt x="123" y="123"/>
                            <a:pt x="16" y="199"/>
                          </a:cubicBezTo>
                          <a:lnTo>
                            <a:pt x="1" y="854"/>
                          </a:lnTo>
                          <a:cubicBezTo>
                            <a:pt x="92" y="930"/>
                            <a:pt x="153" y="961"/>
                            <a:pt x="245" y="1037"/>
                          </a:cubicBezTo>
                          <a:lnTo>
                            <a:pt x="1128" y="1037"/>
                          </a:lnTo>
                          <a:cubicBezTo>
                            <a:pt x="1235" y="961"/>
                            <a:pt x="1296" y="930"/>
                            <a:pt x="1387" y="854"/>
                          </a:cubicBezTo>
                          <a:lnTo>
                            <a:pt x="1418" y="199"/>
                          </a:lnTo>
                          <a:cubicBezTo>
                            <a:pt x="1296" y="123"/>
                            <a:pt x="1265" y="92"/>
                            <a:pt x="114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1" name="Google Shape;3391;p12"/>
                    <p:cNvSpPr/>
                    <p:nvPr/>
                  </p:nvSpPr>
                  <p:spPr>
                    <a:xfrm>
                      <a:off x="2445111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89" y="1"/>
                          </a:moveTo>
                          <a:cubicBezTo>
                            <a:pt x="168" y="92"/>
                            <a:pt x="107" y="123"/>
                            <a:pt x="15" y="199"/>
                          </a:cubicBezTo>
                          <a:lnTo>
                            <a:pt x="0" y="854"/>
                          </a:lnTo>
                          <a:cubicBezTo>
                            <a:pt x="91" y="930"/>
                            <a:pt x="152" y="961"/>
                            <a:pt x="244" y="1037"/>
                          </a:cubicBezTo>
                          <a:lnTo>
                            <a:pt x="1127" y="1037"/>
                          </a:lnTo>
                          <a:cubicBezTo>
                            <a:pt x="1234" y="961"/>
                            <a:pt x="1295" y="930"/>
                            <a:pt x="1386" y="854"/>
                          </a:cubicBezTo>
                          <a:lnTo>
                            <a:pt x="1386" y="199"/>
                          </a:lnTo>
                          <a:cubicBezTo>
                            <a:pt x="1295" y="123"/>
                            <a:pt x="1234" y="92"/>
                            <a:pt x="114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2" name="Google Shape;3392;p12"/>
                    <p:cNvSpPr/>
                    <p:nvPr/>
                  </p:nvSpPr>
                  <p:spPr>
                    <a:xfrm>
                      <a:off x="2488930" y="398218"/>
                      <a:ext cx="4244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0" y="199"/>
                          </a:cubicBezTo>
                          <a:lnTo>
                            <a:pt x="0" y="854"/>
                          </a:lnTo>
                          <a:cubicBezTo>
                            <a:pt x="107" y="930"/>
                            <a:pt x="168" y="961"/>
                            <a:pt x="259" y="1037"/>
                          </a:cubicBezTo>
                          <a:lnTo>
                            <a:pt x="1143" y="1037"/>
                          </a:lnTo>
                          <a:cubicBezTo>
                            <a:pt x="1234" y="961"/>
                            <a:pt x="1295" y="930"/>
                            <a:pt x="1387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19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3" name="Google Shape;3393;p12"/>
                    <p:cNvSpPr/>
                    <p:nvPr/>
                  </p:nvSpPr>
                  <p:spPr>
                    <a:xfrm>
                      <a:off x="2531342" y="398218"/>
                      <a:ext cx="42932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38" extrusionOk="0">
                          <a:moveTo>
                            <a:pt x="244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16" y="854"/>
                          </a:lnTo>
                          <a:cubicBezTo>
                            <a:pt x="138" y="930"/>
                            <a:pt x="183" y="961"/>
                            <a:pt x="290" y="1037"/>
                          </a:cubicBezTo>
                          <a:lnTo>
                            <a:pt x="1159" y="1037"/>
                          </a:lnTo>
                          <a:cubicBezTo>
                            <a:pt x="1250" y="961"/>
                            <a:pt x="1311" y="930"/>
                            <a:pt x="1402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28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4" name="Google Shape;3394;p12"/>
                    <p:cNvSpPr/>
                    <p:nvPr/>
                  </p:nvSpPr>
                  <p:spPr>
                    <a:xfrm>
                      <a:off x="2575651" y="398218"/>
                      <a:ext cx="42901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1038" extrusionOk="0">
                          <a:moveTo>
                            <a:pt x="244" y="1"/>
                          </a:moveTo>
                          <a:cubicBezTo>
                            <a:pt x="152" y="92"/>
                            <a:pt x="91" y="123"/>
                            <a:pt x="0" y="199"/>
                          </a:cubicBezTo>
                          <a:lnTo>
                            <a:pt x="15" y="854"/>
                          </a:lnTo>
                          <a:cubicBezTo>
                            <a:pt x="122" y="930"/>
                            <a:pt x="183" y="961"/>
                            <a:pt x="274" y="1037"/>
                          </a:cubicBezTo>
                          <a:lnTo>
                            <a:pt x="1158" y="1037"/>
                          </a:lnTo>
                          <a:cubicBezTo>
                            <a:pt x="1249" y="961"/>
                            <a:pt x="1310" y="930"/>
                            <a:pt x="1402" y="854"/>
                          </a:cubicBezTo>
                          <a:lnTo>
                            <a:pt x="1371" y="199"/>
                          </a:lnTo>
                          <a:cubicBezTo>
                            <a:pt x="1249" y="123"/>
                            <a:pt x="1204" y="92"/>
                            <a:pt x="109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5" name="Google Shape;3395;p12"/>
                    <p:cNvSpPr/>
                    <p:nvPr/>
                  </p:nvSpPr>
                  <p:spPr>
                    <a:xfrm>
                      <a:off x="2623203" y="195890"/>
                      <a:ext cx="40576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839" extrusionOk="0">
                          <a:moveTo>
                            <a:pt x="229" y="1"/>
                          </a:moveTo>
                          <a:cubicBezTo>
                            <a:pt x="137" y="46"/>
                            <a:pt x="107" y="92"/>
                            <a:pt x="0" y="153"/>
                          </a:cubicBezTo>
                          <a:lnTo>
                            <a:pt x="46" y="686"/>
                          </a:lnTo>
                          <a:cubicBezTo>
                            <a:pt x="137" y="732"/>
                            <a:pt x="198" y="778"/>
                            <a:pt x="290" y="839"/>
                          </a:cubicBezTo>
                          <a:lnTo>
                            <a:pt x="1097" y="839"/>
                          </a:lnTo>
                          <a:cubicBezTo>
                            <a:pt x="1189" y="778"/>
                            <a:pt x="1219" y="732"/>
                            <a:pt x="1326" y="686"/>
                          </a:cubicBezTo>
                          <a:lnTo>
                            <a:pt x="1280" y="153"/>
                          </a:lnTo>
                          <a:cubicBezTo>
                            <a:pt x="1189" y="92"/>
                            <a:pt x="1143" y="46"/>
                            <a:pt x="103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6" name="Google Shape;3396;p12"/>
                    <p:cNvSpPr/>
                    <p:nvPr/>
                  </p:nvSpPr>
                  <p:spPr>
                    <a:xfrm>
                      <a:off x="2663748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29" y="1"/>
                          </a:moveTo>
                          <a:cubicBezTo>
                            <a:pt x="123" y="46"/>
                            <a:pt x="92" y="92"/>
                            <a:pt x="1" y="153"/>
                          </a:cubicBezTo>
                          <a:lnTo>
                            <a:pt x="31" y="686"/>
                          </a:lnTo>
                          <a:cubicBezTo>
                            <a:pt x="123" y="732"/>
                            <a:pt x="183" y="778"/>
                            <a:pt x="275" y="839"/>
                          </a:cubicBezTo>
                          <a:lnTo>
                            <a:pt x="1082" y="839"/>
                          </a:lnTo>
                          <a:cubicBezTo>
                            <a:pt x="1174" y="778"/>
                            <a:pt x="1220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7" name="Google Shape;3397;p12"/>
                    <p:cNvSpPr/>
                    <p:nvPr/>
                  </p:nvSpPr>
                  <p:spPr>
                    <a:xfrm>
                      <a:off x="2703375" y="195890"/>
                      <a:ext cx="4014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2" h="839" extrusionOk="0">
                          <a:moveTo>
                            <a:pt x="199" y="1"/>
                          </a:moveTo>
                          <a:cubicBezTo>
                            <a:pt x="123" y="46"/>
                            <a:pt x="62" y="92"/>
                            <a:pt x="1" y="153"/>
                          </a:cubicBezTo>
                          <a:lnTo>
                            <a:pt x="46" y="686"/>
                          </a:lnTo>
                          <a:cubicBezTo>
                            <a:pt x="153" y="732"/>
                            <a:pt x="199" y="778"/>
                            <a:pt x="305" y="839"/>
                          </a:cubicBezTo>
                          <a:lnTo>
                            <a:pt x="1098" y="839"/>
                          </a:lnTo>
                          <a:cubicBezTo>
                            <a:pt x="1174" y="778"/>
                            <a:pt x="1235" y="732"/>
                            <a:pt x="1311" y="686"/>
                          </a:cubicBezTo>
                          <a:lnTo>
                            <a:pt x="1250" y="153"/>
                          </a:lnTo>
                          <a:cubicBezTo>
                            <a:pt x="1159" y="92"/>
                            <a:pt x="1098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8" name="Google Shape;3398;p12"/>
                    <p:cNvSpPr/>
                    <p:nvPr/>
                  </p:nvSpPr>
                  <p:spPr>
                    <a:xfrm>
                      <a:off x="2743492" y="195890"/>
                      <a:ext cx="40117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11" h="839" extrusionOk="0">
                          <a:moveTo>
                            <a:pt x="213" y="1"/>
                          </a:moveTo>
                          <a:cubicBezTo>
                            <a:pt x="122" y="46"/>
                            <a:pt x="76" y="92"/>
                            <a:pt x="0" y="153"/>
                          </a:cubicBezTo>
                          <a:lnTo>
                            <a:pt x="61" y="686"/>
                          </a:lnTo>
                          <a:cubicBezTo>
                            <a:pt x="152" y="732"/>
                            <a:pt x="213" y="778"/>
                            <a:pt x="305" y="839"/>
                          </a:cubicBezTo>
                          <a:lnTo>
                            <a:pt x="1097" y="839"/>
                          </a:lnTo>
                          <a:cubicBezTo>
                            <a:pt x="1173" y="778"/>
                            <a:pt x="1234" y="732"/>
                            <a:pt x="1310" y="686"/>
                          </a:cubicBezTo>
                          <a:lnTo>
                            <a:pt x="1234" y="153"/>
                          </a:lnTo>
                          <a:cubicBezTo>
                            <a:pt x="1143" y="92"/>
                            <a:pt x="1082" y="46"/>
                            <a:pt x="1006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9" name="Google Shape;3399;p12"/>
                    <p:cNvSpPr/>
                    <p:nvPr/>
                  </p:nvSpPr>
                  <p:spPr>
                    <a:xfrm>
                      <a:off x="2781711" y="195890"/>
                      <a:ext cx="41524" cy="256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839" extrusionOk="0">
                          <a:moveTo>
                            <a:pt x="214" y="1"/>
                          </a:moveTo>
                          <a:cubicBezTo>
                            <a:pt x="137" y="46"/>
                            <a:pt x="77" y="92"/>
                            <a:pt x="0" y="153"/>
                          </a:cubicBezTo>
                          <a:lnTo>
                            <a:pt x="77" y="686"/>
                          </a:lnTo>
                          <a:cubicBezTo>
                            <a:pt x="198" y="732"/>
                            <a:pt x="259" y="778"/>
                            <a:pt x="351" y="839"/>
                          </a:cubicBezTo>
                          <a:lnTo>
                            <a:pt x="1143" y="839"/>
                          </a:lnTo>
                          <a:cubicBezTo>
                            <a:pt x="1219" y="778"/>
                            <a:pt x="1280" y="732"/>
                            <a:pt x="1356" y="686"/>
                          </a:cubicBezTo>
                          <a:lnTo>
                            <a:pt x="1280" y="153"/>
                          </a:lnTo>
                          <a:cubicBezTo>
                            <a:pt x="1174" y="92"/>
                            <a:pt x="1113" y="46"/>
                            <a:pt x="1021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0" name="Google Shape;3400;p12"/>
                    <p:cNvSpPr/>
                    <p:nvPr/>
                  </p:nvSpPr>
                  <p:spPr>
                    <a:xfrm>
                      <a:off x="2625070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229" y="0"/>
                          </a:moveTo>
                          <a:cubicBezTo>
                            <a:pt x="137" y="61"/>
                            <a:pt x="91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37" y="777"/>
                            <a:pt x="198" y="823"/>
                            <a:pt x="290" y="884"/>
                          </a:cubicBezTo>
                          <a:lnTo>
                            <a:pt x="1112" y="884"/>
                          </a:lnTo>
                          <a:cubicBezTo>
                            <a:pt x="1204" y="808"/>
                            <a:pt x="1234" y="762"/>
                            <a:pt x="134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3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1" name="Google Shape;3401;p12"/>
                    <p:cNvSpPr/>
                    <p:nvPr/>
                  </p:nvSpPr>
                  <p:spPr>
                    <a:xfrm>
                      <a:off x="2666074" y="222482"/>
                      <a:ext cx="40606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7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31" y="701"/>
                          </a:lnTo>
                          <a:cubicBezTo>
                            <a:pt x="123" y="777"/>
                            <a:pt x="184" y="823"/>
                            <a:pt x="275" y="884"/>
                          </a:cubicBezTo>
                          <a:lnTo>
                            <a:pt x="1098" y="884"/>
                          </a:lnTo>
                          <a:cubicBezTo>
                            <a:pt x="1189" y="808"/>
                            <a:pt x="1235" y="762"/>
                            <a:pt x="1326" y="701"/>
                          </a:cubicBezTo>
                          <a:lnTo>
                            <a:pt x="1265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2" name="Google Shape;3402;p12"/>
                    <p:cNvSpPr/>
                    <p:nvPr/>
                  </p:nvSpPr>
                  <p:spPr>
                    <a:xfrm>
                      <a:off x="2705701" y="222482"/>
                      <a:ext cx="4106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884" extrusionOk="0">
                          <a:moveTo>
                            <a:pt x="229" y="0"/>
                          </a:moveTo>
                          <a:cubicBezTo>
                            <a:pt x="123" y="61"/>
                            <a:pt x="92" y="91"/>
                            <a:pt x="1" y="152"/>
                          </a:cubicBezTo>
                          <a:lnTo>
                            <a:pt x="47" y="701"/>
                          </a:lnTo>
                          <a:cubicBezTo>
                            <a:pt x="153" y="777"/>
                            <a:pt x="199" y="823"/>
                            <a:pt x="306" y="884"/>
                          </a:cubicBezTo>
                          <a:lnTo>
                            <a:pt x="1113" y="884"/>
                          </a:lnTo>
                          <a:cubicBezTo>
                            <a:pt x="1220" y="808"/>
                            <a:pt x="1265" y="762"/>
                            <a:pt x="1342" y="701"/>
                          </a:cubicBezTo>
                          <a:lnTo>
                            <a:pt x="1296" y="152"/>
                          </a:lnTo>
                          <a:cubicBezTo>
                            <a:pt x="1174" y="91"/>
                            <a:pt x="1113" y="61"/>
                            <a:pt x="102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3" name="Google Shape;3403;p12"/>
                    <p:cNvSpPr/>
                    <p:nvPr/>
                  </p:nvSpPr>
                  <p:spPr>
                    <a:xfrm>
                      <a:off x="2745817" y="222482"/>
                      <a:ext cx="41035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1" h="884" extrusionOk="0">
                          <a:moveTo>
                            <a:pt x="198" y="0"/>
                          </a:moveTo>
                          <a:cubicBezTo>
                            <a:pt x="122" y="61"/>
                            <a:pt x="76" y="91"/>
                            <a:pt x="0" y="152"/>
                          </a:cubicBezTo>
                          <a:lnTo>
                            <a:pt x="46" y="701"/>
                          </a:lnTo>
                          <a:cubicBezTo>
                            <a:pt x="168" y="777"/>
                            <a:pt x="229" y="823"/>
                            <a:pt x="320" y="884"/>
                          </a:cubicBezTo>
                          <a:lnTo>
                            <a:pt x="1143" y="884"/>
                          </a:lnTo>
                          <a:cubicBezTo>
                            <a:pt x="1219" y="808"/>
                            <a:pt x="1280" y="762"/>
                            <a:pt x="1341" y="701"/>
                          </a:cubicBezTo>
                          <a:lnTo>
                            <a:pt x="1280" y="152"/>
                          </a:lnTo>
                          <a:cubicBezTo>
                            <a:pt x="1173" y="91"/>
                            <a:pt x="1128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4" name="Google Shape;3404;p12"/>
                    <p:cNvSpPr/>
                    <p:nvPr/>
                  </p:nvSpPr>
                  <p:spPr>
                    <a:xfrm>
                      <a:off x="2785444" y="222482"/>
                      <a:ext cx="41983" cy="27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884" extrusionOk="0">
                          <a:moveTo>
                            <a:pt x="214" y="0"/>
                          </a:moveTo>
                          <a:cubicBezTo>
                            <a:pt x="137" y="61"/>
                            <a:pt x="76" y="91"/>
                            <a:pt x="0" y="152"/>
                          </a:cubicBezTo>
                          <a:lnTo>
                            <a:pt x="76" y="701"/>
                          </a:lnTo>
                          <a:cubicBezTo>
                            <a:pt x="183" y="777"/>
                            <a:pt x="244" y="823"/>
                            <a:pt x="335" y="884"/>
                          </a:cubicBezTo>
                          <a:lnTo>
                            <a:pt x="1158" y="884"/>
                          </a:lnTo>
                          <a:cubicBezTo>
                            <a:pt x="1234" y="808"/>
                            <a:pt x="1295" y="762"/>
                            <a:pt x="1371" y="701"/>
                          </a:cubicBezTo>
                          <a:lnTo>
                            <a:pt x="1295" y="152"/>
                          </a:lnTo>
                          <a:cubicBezTo>
                            <a:pt x="1204" y="91"/>
                            <a:pt x="1143" y="61"/>
                            <a:pt x="1006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5" name="Google Shape;3405;p12"/>
                    <p:cNvSpPr/>
                    <p:nvPr/>
                  </p:nvSpPr>
                  <p:spPr>
                    <a:xfrm>
                      <a:off x="2627395" y="249961"/>
                      <a:ext cx="41065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4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46" y="748"/>
                          </a:lnTo>
                          <a:cubicBezTo>
                            <a:pt x="137" y="824"/>
                            <a:pt x="198" y="854"/>
                            <a:pt x="290" y="915"/>
                          </a:cubicBezTo>
                          <a:lnTo>
                            <a:pt x="1112" y="915"/>
                          </a:lnTo>
                          <a:cubicBezTo>
                            <a:pt x="1204" y="839"/>
                            <a:pt x="1234" y="793"/>
                            <a:pt x="1341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6" name="Google Shape;3406;p12"/>
                    <p:cNvSpPr/>
                    <p:nvPr/>
                  </p:nvSpPr>
                  <p:spPr>
                    <a:xfrm>
                      <a:off x="2668889" y="249961"/>
                      <a:ext cx="40576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6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31" y="748"/>
                          </a:lnTo>
                          <a:cubicBezTo>
                            <a:pt x="137" y="824"/>
                            <a:pt x="183" y="854"/>
                            <a:pt x="290" y="915"/>
                          </a:cubicBezTo>
                          <a:lnTo>
                            <a:pt x="1097" y="915"/>
                          </a:lnTo>
                          <a:cubicBezTo>
                            <a:pt x="1204" y="839"/>
                            <a:pt x="1234" y="793"/>
                            <a:pt x="1326" y="748"/>
                          </a:cubicBezTo>
                          <a:lnTo>
                            <a:pt x="1280" y="169"/>
                          </a:lnTo>
                          <a:cubicBezTo>
                            <a:pt x="1158" y="92"/>
                            <a:pt x="1097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7" name="Google Shape;3407;p12"/>
                    <p:cNvSpPr/>
                    <p:nvPr/>
                  </p:nvSpPr>
                  <p:spPr>
                    <a:xfrm>
                      <a:off x="2708516" y="249961"/>
                      <a:ext cx="4198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16" extrusionOk="0">
                          <a:moveTo>
                            <a:pt x="229" y="1"/>
                          </a:moveTo>
                          <a:cubicBezTo>
                            <a:pt x="137" y="77"/>
                            <a:pt x="92" y="108"/>
                            <a:pt x="0" y="169"/>
                          </a:cubicBezTo>
                          <a:lnTo>
                            <a:pt x="61" y="748"/>
                          </a:lnTo>
                          <a:cubicBezTo>
                            <a:pt x="168" y="824"/>
                            <a:pt x="229" y="854"/>
                            <a:pt x="320" y="915"/>
                          </a:cubicBezTo>
                          <a:lnTo>
                            <a:pt x="1143" y="915"/>
                          </a:lnTo>
                          <a:cubicBezTo>
                            <a:pt x="1234" y="839"/>
                            <a:pt x="1280" y="793"/>
                            <a:pt x="1372" y="748"/>
                          </a:cubicBezTo>
                          <a:lnTo>
                            <a:pt x="1295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8" name="Google Shape;3408;p12"/>
                    <p:cNvSpPr/>
                    <p:nvPr/>
                  </p:nvSpPr>
                  <p:spPr>
                    <a:xfrm>
                      <a:off x="2748602" y="249961"/>
                      <a:ext cx="42473" cy="28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6" extrusionOk="0">
                          <a:moveTo>
                            <a:pt x="229" y="1"/>
                          </a:moveTo>
                          <a:cubicBezTo>
                            <a:pt x="138" y="77"/>
                            <a:pt x="77" y="108"/>
                            <a:pt x="1" y="169"/>
                          </a:cubicBezTo>
                          <a:lnTo>
                            <a:pt x="77" y="748"/>
                          </a:lnTo>
                          <a:cubicBezTo>
                            <a:pt x="199" y="824"/>
                            <a:pt x="244" y="854"/>
                            <a:pt x="351" y="915"/>
                          </a:cubicBezTo>
                          <a:lnTo>
                            <a:pt x="1189" y="915"/>
                          </a:lnTo>
                          <a:cubicBezTo>
                            <a:pt x="1265" y="839"/>
                            <a:pt x="1311" y="793"/>
                            <a:pt x="1387" y="748"/>
                          </a:cubicBezTo>
                          <a:lnTo>
                            <a:pt x="1311" y="169"/>
                          </a:lnTo>
                          <a:cubicBezTo>
                            <a:pt x="1204" y="92"/>
                            <a:pt x="1143" y="62"/>
                            <a:pt x="105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9" name="Google Shape;3409;p12"/>
                    <p:cNvSpPr/>
                    <p:nvPr/>
                  </p:nvSpPr>
                  <p:spPr>
                    <a:xfrm>
                      <a:off x="2629262" y="277960"/>
                      <a:ext cx="41524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92" y="107"/>
                            <a:pt x="0" y="168"/>
                          </a:cubicBezTo>
                          <a:lnTo>
                            <a:pt x="31" y="747"/>
                          </a:lnTo>
                          <a:cubicBezTo>
                            <a:pt x="137" y="792"/>
                            <a:pt x="183" y="838"/>
                            <a:pt x="290" y="914"/>
                          </a:cubicBezTo>
                          <a:lnTo>
                            <a:pt x="1128" y="914"/>
                          </a:lnTo>
                          <a:cubicBezTo>
                            <a:pt x="1219" y="838"/>
                            <a:pt x="1250" y="823"/>
                            <a:pt x="1356" y="747"/>
                          </a:cubicBezTo>
                          <a:lnTo>
                            <a:pt x="1310" y="168"/>
                          </a:lnTo>
                          <a:cubicBezTo>
                            <a:pt x="1219" y="107"/>
                            <a:pt x="115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0" name="Google Shape;3410;p12"/>
                    <p:cNvSpPr/>
                    <p:nvPr/>
                  </p:nvSpPr>
                  <p:spPr>
                    <a:xfrm>
                      <a:off x="2669348" y="277960"/>
                      <a:ext cx="42442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0" y="168"/>
                          </a:cubicBezTo>
                          <a:lnTo>
                            <a:pt x="61" y="747"/>
                          </a:lnTo>
                          <a:cubicBezTo>
                            <a:pt x="168" y="792"/>
                            <a:pt x="229" y="838"/>
                            <a:pt x="320" y="914"/>
                          </a:cubicBezTo>
                          <a:lnTo>
                            <a:pt x="1158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41" y="168"/>
                          </a:lnTo>
                          <a:cubicBezTo>
                            <a:pt x="1235" y="107"/>
                            <a:pt x="118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1" name="Google Shape;3411;p12"/>
                    <p:cNvSpPr/>
                    <p:nvPr/>
                  </p:nvSpPr>
                  <p:spPr>
                    <a:xfrm>
                      <a:off x="2711300" y="277960"/>
                      <a:ext cx="42473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8" h="915" extrusionOk="0">
                          <a:moveTo>
                            <a:pt x="229" y="0"/>
                          </a:moveTo>
                          <a:cubicBezTo>
                            <a:pt x="138" y="76"/>
                            <a:pt x="92" y="107"/>
                            <a:pt x="1" y="168"/>
                          </a:cubicBezTo>
                          <a:lnTo>
                            <a:pt x="62" y="747"/>
                          </a:lnTo>
                          <a:cubicBezTo>
                            <a:pt x="168" y="792"/>
                            <a:pt x="229" y="838"/>
                            <a:pt x="321" y="914"/>
                          </a:cubicBezTo>
                          <a:lnTo>
                            <a:pt x="1159" y="914"/>
                          </a:lnTo>
                          <a:cubicBezTo>
                            <a:pt x="1265" y="838"/>
                            <a:pt x="1296" y="823"/>
                            <a:pt x="1387" y="747"/>
                          </a:cubicBezTo>
                          <a:lnTo>
                            <a:pt x="1311" y="168"/>
                          </a:lnTo>
                          <a:cubicBezTo>
                            <a:pt x="1220" y="107"/>
                            <a:pt x="1159" y="76"/>
                            <a:pt x="1052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2" name="Google Shape;3412;p12"/>
                    <p:cNvSpPr/>
                    <p:nvPr/>
                  </p:nvSpPr>
                  <p:spPr>
                    <a:xfrm>
                      <a:off x="2751417" y="277960"/>
                      <a:ext cx="43360" cy="27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15" extrusionOk="0">
                          <a:moveTo>
                            <a:pt x="229" y="0"/>
                          </a:moveTo>
                          <a:cubicBezTo>
                            <a:pt x="137" y="76"/>
                            <a:pt x="107" y="107"/>
                            <a:pt x="0" y="168"/>
                          </a:cubicBezTo>
                          <a:lnTo>
                            <a:pt x="76" y="747"/>
                          </a:lnTo>
                          <a:cubicBezTo>
                            <a:pt x="198" y="792"/>
                            <a:pt x="259" y="838"/>
                            <a:pt x="350" y="914"/>
                          </a:cubicBezTo>
                          <a:lnTo>
                            <a:pt x="1188" y="914"/>
                          </a:lnTo>
                          <a:cubicBezTo>
                            <a:pt x="1280" y="838"/>
                            <a:pt x="1326" y="823"/>
                            <a:pt x="1417" y="747"/>
                          </a:cubicBezTo>
                          <a:lnTo>
                            <a:pt x="1341" y="168"/>
                          </a:lnTo>
                          <a:cubicBezTo>
                            <a:pt x="1249" y="107"/>
                            <a:pt x="1188" y="76"/>
                            <a:pt x="1051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3" name="Google Shape;3413;p12"/>
                    <p:cNvSpPr/>
                    <p:nvPr/>
                  </p:nvSpPr>
                  <p:spPr>
                    <a:xfrm>
                      <a:off x="2631587" y="306846"/>
                      <a:ext cx="41983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72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92" y="107"/>
                            <a:pt x="0" y="184"/>
                          </a:cubicBezTo>
                          <a:lnTo>
                            <a:pt x="31" y="763"/>
                          </a:lnTo>
                          <a:cubicBezTo>
                            <a:pt x="153" y="823"/>
                            <a:pt x="214" y="869"/>
                            <a:pt x="305" y="945"/>
                          </a:cubicBezTo>
                          <a:lnTo>
                            <a:pt x="1143" y="945"/>
                          </a:lnTo>
                          <a:cubicBezTo>
                            <a:pt x="1234" y="884"/>
                            <a:pt x="1280" y="839"/>
                            <a:pt x="1372" y="763"/>
                          </a:cubicBezTo>
                          <a:lnTo>
                            <a:pt x="1311" y="184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4" name="Google Shape;3414;p12"/>
                    <p:cNvSpPr/>
                    <p:nvPr/>
                  </p:nvSpPr>
                  <p:spPr>
                    <a:xfrm>
                      <a:off x="2672132" y="306846"/>
                      <a:ext cx="42932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46" extrusionOk="0">
                          <a:moveTo>
                            <a:pt x="229" y="1"/>
                          </a:moveTo>
                          <a:cubicBezTo>
                            <a:pt x="138" y="62"/>
                            <a:pt x="108" y="107"/>
                            <a:pt x="1" y="184"/>
                          </a:cubicBezTo>
                          <a:lnTo>
                            <a:pt x="62" y="763"/>
                          </a:lnTo>
                          <a:cubicBezTo>
                            <a:pt x="184" y="823"/>
                            <a:pt x="229" y="869"/>
                            <a:pt x="336" y="945"/>
                          </a:cubicBezTo>
                          <a:lnTo>
                            <a:pt x="1174" y="945"/>
                          </a:lnTo>
                          <a:cubicBezTo>
                            <a:pt x="1265" y="884"/>
                            <a:pt x="1296" y="839"/>
                            <a:pt x="1403" y="763"/>
                          </a:cubicBezTo>
                          <a:lnTo>
                            <a:pt x="1342" y="184"/>
                          </a:lnTo>
                          <a:cubicBezTo>
                            <a:pt x="1250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5" name="Google Shape;3415;p12"/>
                    <p:cNvSpPr/>
                    <p:nvPr/>
                  </p:nvSpPr>
                  <p:spPr>
                    <a:xfrm>
                      <a:off x="2714116" y="306846"/>
                      <a:ext cx="4339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107" y="107"/>
                            <a:pt x="0" y="184"/>
                          </a:cubicBezTo>
                          <a:lnTo>
                            <a:pt x="61" y="763"/>
                          </a:lnTo>
                          <a:cubicBezTo>
                            <a:pt x="153" y="823"/>
                            <a:pt x="229" y="869"/>
                            <a:pt x="335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26" y="839"/>
                            <a:pt x="1417" y="763"/>
                          </a:cubicBezTo>
                          <a:lnTo>
                            <a:pt x="1341" y="184"/>
                          </a:lnTo>
                          <a:cubicBezTo>
                            <a:pt x="121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6" name="Google Shape;3416;p12"/>
                    <p:cNvSpPr/>
                    <p:nvPr/>
                  </p:nvSpPr>
                  <p:spPr>
                    <a:xfrm>
                      <a:off x="2755609" y="306846"/>
                      <a:ext cx="42901" cy="289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46" extrusionOk="0">
                          <a:moveTo>
                            <a:pt x="229" y="1"/>
                          </a:moveTo>
                          <a:cubicBezTo>
                            <a:pt x="137" y="62"/>
                            <a:pt x="92" y="107"/>
                            <a:pt x="0" y="184"/>
                          </a:cubicBezTo>
                          <a:lnTo>
                            <a:pt x="76" y="763"/>
                          </a:lnTo>
                          <a:cubicBezTo>
                            <a:pt x="168" y="823"/>
                            <a:pt x="229" y="869"/>
                            <a:pt x="351" y="945"/>
                          </a:cubicBezTo>
                          <a:lnTo>
                            <a:pt x="1189" y="945"/>
                          </a:lnTo>
                          <a:cubicBezTo>
                            <a:pt x="1280" y="884"/>
                            <a:pt x="1310" y="839"/>
                            <a:pt x="1402" y="763"/>
                          </a:cubicBezTo>
                          <a:lnTo>
                            <a:pt x="1341" y="184"/>
                          </a:lnTo>
                          <a:cubicBezTo>
                            <a:pt x="1234" y="123"/>
                            <a:pt x="1189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7" name="Google Shape;3417;p12"/>
                    <p:cNvSpPr/>
                    <p:nvPr/>
                  </p:nvSpPr>
                  <p:spPr>
                    <a:xfrm>
                      <a:off x="2633454" y="336681"/>
                      <a:ext cx="4244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7" h="976" extrusionOk="0">
                          <a:moveTo>
                            <a:pt x="229" y="1"/>
                          </a:moveTo>
                          <a:cubicBezTo>
                            <a:pt x="153" y="62"/>
                            <a:pt x="92" y="92"/>
                            <a:pt x="0" y="168"/>
                          </a:cubicBezTo>
                          <a:lnTo>
                            <a:pt x="31" y="778"/>
                          </a:lnTo>
                          <a:cubicBezTo>
                            <a:pt x="153" y="854"/>
                            <a:pt x="198" y="900"/>
                            <a:pt x="305" y="976"/>
                          </a:cubicBezTo>
                          <a:lnTo>
                            <a:pt x="1158" y="976"/>
                          </a:lnTo>
                          <a:cubicBezTo>
                            <a:pt x="1234" y="900"/>
                            <a:pt x="1295" y="854"/>
                            <a:pt x="1387" y="778"/>
                          </a:cubicBezTo>
                          <a:lnTo>
                            <a:pt x="1326" y="168"/>
                          </a:lnTo>
                          <a:cubicBezTo>
                            <a:pt x="1234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8" name="Google Shape;3418;p12"/>
                    <p:cNvSpPr/>
                    <p:nvPr/>
                  </p:nvSpPr>
                  <p:spPr>
                    <a:xfrm>
                      <a:off x="2675407" y="336681"/>
                      <a:ext cx="42932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2" y="92"/>
                            <a:pt x="1" y="168"/>
                          </a:cubicBezTo>
                          <a:lnTo>
                            <a:pt x="46" y="778"/>
                          </a:lnTo>
                          <a:cubicBezTo>
                            <a:pt x="153" y="854"/>
                            <a:pt x="229" y="900"/>
                            <a:pt x="321" y="976"/>
                          </a:cubicBezTo>
                          <a:lnTo>
                            <a:pt x="1174" y="976"/>
                          </a:lnTo>
                          <a:cubicBezTo>
                            <a:pt x="1265" y="900"/>
                            <a:pt x="1311" y="854"/>
                            <a:pt x="1402" y="778"/>
                          </a:cubicBezTo>
                          <a:lnTo>
                            <a:pt x="1341" y="168"/>
                          </a:lnTo>
                          <a:cubicBezTo>
                            <a:pt x="1235" y="123"/>
                            <a:pt x="1174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9" name="Google Shape;3419;p12"/>
                    <p:cNvSpPr/>
                    <p:nvPr/>
                  </p:nvSpPr>
                  <p:spPr>
                    <a:xfrm>
                      <a:off x="2717849" y="336681"/>
                      <a:ext cx="42901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2" h="976" extrusionOk="0">
                          <a:moveTo>
                            <a:pt x="229" y="1"/>
                          </a:moveTo>
                          <a:cubicBezTo>
                            <a:pt x="137" y="62"/>
                            <a:pt x="91" y="92"/>
                            <a:pt x="0" y="168"/>
                          </a:cubicBezTo>
                          <a:lnTo>
                            <a:pt x="61" y="778"/>
                          </a:lnTo>
                          <a:cubicBezTo>
                            <a:pt x="152" y="854"/>
                            <a:pt x="198" y="900"/>
                            <a:pt x="320" y="976"/>
                          </a:cubicBezTo>
                          <a:lnTo>
                            <a:pt x="1173" y="976"/>
                          </a:lnTo>
                          <a:cubicBezTo>
                            <a:pt x="1280" y="900"/>
                            <a:pt x="1310" y="854"/>
                            <a:pt x="1402" y="778"/>
                          </a:cubicBezTo>
                          <a:lnTo>
                            <a:pt x="1326" y="168"/>
                          </a:lnTo>
                          <a:cubicBezTo>
                            <a:pt x="1219" y="123"/>
                            <a:pt x="1158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0" name="Google Shape;3420;p12"/>
                    <p:cNvSpPr/>
                    <p:nvPr/>
                  </p:nvSpPr>
                  <p:spPr>
                    <a:xfrm>
                      <a:off x="2759342" y="336681"/>
                      <a:ext cx="43360" cy="298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7" h="976" extrusionOk="0">
                          <a:moveTo>
                            <a:pt x="229" y="1"/>
                          </a:moveTo>
                          <a:cubicBezTo>
                            <a:pt x="122" y="62"/>
                            <a:pt x="91" y="92"/>
                            <a:pt x="0" y="168"/>
                          </a:cubicBezTo>
                          <a:lnTo>
                            <a:pt x="76" y="778"/>
                          </a:lnTo>
                          <a:cubicBezTo>
                            <a:pt x="168" y="854"/>
                            <a:pt x="229" y="900"/>
                            <a:pt x="335" y="976"/>
                          </a:cubicBezTo>
                          <a:lnTo>
                            <a:pt x="1188" y="976"/>
                          </a:lnTo>
                          <a:cubicBezTo>
                            <a:pt x="1295" y="900"/>
                            <a:pt x="1326" y="854"/>
                            <a:pt x="1417" y="778"/>
                          </a:cubicBezTo>
                          <a:lnTo>
                            <a:pt x="1341" y="168"/>
                          </a:lnTo>
                          <a:cubicBezTo>
                            <a:pt x="1249" y="123"/>
                            <a:pt x="1173" y="77"/>
                            <a:pt x="1067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1" name="Google Shape;3421;p12"/>
                    <p:cNvSpPr/>
                    <p:nvPr/>
                  </p:nvSpPr>
                  <p:spPr>
                    <a:xfrm>
                      <a:off x="2635780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44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31" y="823"/>
                          </a:lnTo>
                          <a:cubicBezTo>
                            <a:pt x="122" y="899"/>
                            <a:pt x="199" y="930"/>
                            <a:pt x="305" y="1006"/>
                          </a:cubicBezTo>
                          <a:lnTo>
                            <a:pt x="1158" y="1006"/>
                          </a:lnTo>
                          <a:cubicBezTo>
                            <a:pt x="1250" y="930"/>
                            <a:pt x="1311" y="899"/>
                            <a:pt x="1402" y="823"/>
                          </a:cubicBezTo>
                          <a:lnTo>
                            <a:pt x="1341" y="198"/>
                          </a:lnTo>
                          <a:cubicBezTo>
                            <a:pt x="1235" y="122"/>
                            <a:pt x="1174" y="76"/>
                            <a:pt x="1097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2" name="Google Shape;3422;p12"/>
                    <p:cNvSpPr/>
                    <p:nvPr/>
                  </p:nvSpPr>
                  <p:spPr>
                    <a:xfrm>
                      <a:off x="2678191" y="367006"/>
                      <a:ext cx="42932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3" h="1006" extrusionOk="0">
                          <a:moveTo>
                            <a:pt x="230" y="0"/>
                          </a:moveTo>
                          <a:cubicBezTo>
                            <a:pt x="153" y="76"/>
                            <a:pt x="92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21" y="1006"/>
                          </a:cubicBezTo>
                          <a:lnTo>
                            <a:pt x="1174" y="1006"/>
                          </a:lnTo>
                          <a:cubicBezTo>
                            <a:pt x="1250" y="930"/>
                            <a:pt x="1311" y="899"/>
                            <a:pt x="1403" y="823"/>
                          </a:cubicBezTo>
                          <a:lnTo>
                            <a:pt x="1357" y="198"/>
                          </a:lnTo>
                          <a:cubicBezTo>
                            <a:pt x="1235" y="122"/>
                            <a:pt x="1174" y="76"/>
                            <a:pt x="1083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3" name="Google Shape;3423;p12"/>
                    <p:cNvSpPr/>
                    <p:nvPr/>
                  </p:nvSpPr>
                  <p:spPr>
                    <a:xfrm>
                      <a:off x="2721092" y="367006"/>
                      <a:ext cx="43391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18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7" y="122"/>
                            <a:pt x="1" y="198"/>
                          </a:cubicBezTo>
                          <a:lnTo>
                            <a:pt x="62" y="823"/>
                          </a:lnTo>
                          <a:cubicBezTo>
                            <a:pt x="153" y="899"/>
                            <a:pt x="214" y="930"/>
                            <a:pt x="336" y="1006"/>
                          </a:cubicBezTo>
                          <a:lnTo>
                            <a:pt x="1189" y="1006"/>
                          </a:lnTo>
                          <a:cubicBezTo>
                            <a:pt x="1281" y="930"/>
                            <a:pt x="1326" y="899"/>
                            <a:pt x="1418" y="823"/>
                          </a:cubicBezTo>
                          <a:lnTo>
                            <a:pt x="1341" y="198"/>
                          </a:lnTo>
                          <a:cubicBezTo>
                            <a:pt x="1250" y="122"/>
                            <a:pt x="1174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4" name="Google Shape;3424;p12"/>
                    <p:cNvSpPr/>
                    <p:nvPr/>
                  </p:nvSpPr>
                  <p:spPr>
                    <a:xfrm>
                      <a:off x="2763045" y="367006"/>
                      <a:ext cx="44339" cy="3078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06" extrusionOk="0">
                          <a:moveTo>
                            <a:pt x="229" y="0"/>
                          </a:moveTo>
                          <a:cubicBezTo>
                            <a:pt x="138" y="76"/>
                            <a:pt x="108" y="122"/>
                            <a:pt x="1" y="198"/>
                          </a:cubicBezTo>
                          <a:lnTo>
                            <a:pt x="77" y="823"/>
                          </a:lnTo>
                          <a:lnTo>
                            <a:pt x="367" y="1006"/>
                          </a:lnTo>
                          <a:lnTo>
                            <a:pt x="1220" y="1006"/>
                          </a:lnTo>
                          <a:cubicBezTo>
                            <a:pt x="1326" y="930"/>
                            <a:pt x="1357" y="899"/>
                            <a:pt x="1448" y="823"/>
                          </a:cubicBezTo>
                          <a:lnTo>
                            <a:pt x="1357" y="198"/>
                          </a:lnTo>
                          <a:cubicBezTo>
                            <a:pt x="1266" y="122"/>
                            <a:pt x="1205" y="76"/>
                            <a:pt x="1098" y="0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5" name="Google Shape;3425;p12"/>
                    <p:cNvSpPr/>
                    <p:nvPr/>
                  </p:nvSpPr>
                  <p:spPr>
                    <a:xfrm>
                      <a:off x="2637187" y="398218"/>
                      <a:ext cx="43850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3" h="1038" extrusionOk="0">
                          <a:moveTo>
                            <a:pt x="259" y="1"/>
                          </a:moveTo>
                          <a:cubicBezTo>
                            <a:pt x="153" y="92"/>
                            <a:pt x="107" y="123"/>
                            <a:pt x="0" y="199"/>
                          </a:cubicBezTo>
                          <a:lnTo>
                            <a:pt x="46" y="854"/>
                          </a:lnTo>
                          <a:cubicBezTo>
                            <a:pt x="137" y="930"/>
                            <a:pt x="198" y="961"/>
                            <a:pt x="305" y="1037"/>
                          </a:cubicBezTo>
                          <a:lnTo>
                            <a:pt x="1189" y="1037"/>
                          </a:lnTo>
                          <a:cubicBezTo>
                            <a:pt x="1280" y="961"/>
                            <a:pt x="1341" y="930"/>
                            <a:pt x="1432" y="854"/>
                          </a:cubicBezTo>
                          <a:lnTo>
                            <a:pt x="1371" y="199"/>
                          </a:lnTo>
                          <a:cubicBezTo>
                            <a:pt x="1265" y="123"/>
                            <a:pt x="1204" y="92"/>
                            <a:pt x="1112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6" name="Google Shape;3426;p12"/>
                    <p:cNvSpPr/>
                    <p:nvPr/>
                  </p:nvSpPr>
                  <p:spPr>
                    <a:xfrm>
                      <a:off x="2680058" y="398218"/>
                      <a:ext cx="44339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49" h="1038" extrusionOk="0">
                          <a:moveTo>
                            <a:pt x="245" y="1"/>
                          </a:moveTo>
                          <a:cubicBezTo>
                            <a:pt x="153" y="92"/>
                            <a:pt x="92" y="123"/>
                            <a:pt x="1" y="199"/>
                          </a:cubicBezTo>
                          <a:lnTo>
                            <a:pt x="47" y="854"/>
                          </a:lnTo>
                          <a:cubicBezTo>
                            <a:pt x="153" y="930"/>
                            <a:pt x="199" y="961"/>
                            <a:pt x="321" y="1037"/>
                          </a:cubicBezTo>
                          <a:lnTo>
                            <a:pt x="1189" y="1037"/>
                          </a:lnTo>
                          <a:cubicBezTo>
                            <a:pt x="1296" y="961"/>
                            <a:pt x="1342" y="930"/>
                            <a:pt x="1448" y="854"/>
                          </a:cubicBezTo>
                          <a:lnTo>
                            <a:pt x="1387" y="199"/>
                          </a:lnTo>
                          <a:cubicBezTo>
                            <a:pt x="1296" y="123"/>
                            <a:pt x="1235" y="92"/>
                            <a:pt x="111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7" name="Google Shape;3427;p12"/>
                    <p:cNvSpPr/>
                    <p:nvPr/>
                  </p:nvSpPr>
                  <p:spPr>
                    <a:xfrm>
                      <a:off x="2723908" y="398218"/>
                      <a:ext cx="4476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3" h="1038" extrusionOk="0">
                          <a:moveTo>
                            <a:pt x="229" y="1"/>
                          </a:moveTo>
                          <a:cubicBezTo>
                            <a:pt x="152" y="92"/>
                            <a:pt x="107" y="123"/>
                            <a:pt x="0" y="199"/>
                          </a:cubicBezTo>
                          <a:lnTo>
                            <a:pt x="61" y="854"/>
                          </a:lnTo>
                          <a:lnTo>
                            <a:pt x="351" y="1037"/>
                          </a:lnTo>
                          <a:lnTo>
                            <a:pt x="1234" y="1037"/>
                          </a:lnTo>
                          <a:cubicBezTo>
                            <a:pt x="1295" y="961"/>
                            <a:pt x="1356" y="930"/>
                            <a:pt x="1463" y="854"/>
                          </a:cubicBezTo>
                          <a:lnTo>
                            <a:pt x="1387" y="199"/>
                          </a:lnTo>
                          <a:lnTo>
                            <a:pt x="1097" y="1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8" name="Google Shape;3428;p12"/>
                    <p:cNvSpPr/>
                    <p:nvPr/>
                  </p:nvSpPr>
                  <p:spPr>
                    <a:xfrm>
                      <a:off x="2766778" y="398218"/>
                      <a:ext cx="44798" cy="317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4" h="1038" extrusionOk="0">
                          <a:moveTo>
                            <a:pt x="229" y="1"/>
                          </a:moveTo>
                          <a:cubicBezTo>
                            <a:pt x="138" y="92"/>
                            <a:pt x="92" y="123"/>
                            <a:pt x="1" y="199"/>
                          </a:cubicBezTo>
                          <a:lnTo>
                            <a:pt x="77" y="854"/>
                          </a:lnTo>
                          <a:lnTo>
                            <a:pt x="366" y="1037"/>
                          </a:lnTo>
                          <a:lnTo>
                            <a:pt x="1235" y="1037"/>
                          </a:lnTo>
                          <a:cubicBezTo>
                            <a:pt x="1326" y="961"/>
                            <a:pt x="1372" y="930"/>
                            <a:pt x="1463" y="854"/>
                          </a:cubicBezTo>
                          <a:lnTo>
                            <a:pt x="1387" y="199"/>
                          </a:lnTo>
                          <a:cubicBezTo>
                            <a:pt x="1281" y="123"/>
                            <a:pt x="1220" y="92"/>
                            <a:pt x="1083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29" name="Google Shape;3429;p12"/>
                    <p:cNvSpPr/>
                    <p:nvPr/>
                  </p:nvSpPr>
                  <p:spPr>
                    <a:xfrm>
                      <a:off x="2656771" y="698465"/>
                      <a:ext cx="49450" cy="4060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6" h="1327" extrusionOk="0">
                          <a:moveTo>
                            <a:pt x="259" y="1"/>
                          </a:moveTo>
                          <a:cubicBezTo>
                            <a:pt x="168" y="108"/>
                            <a:pt x="107" y="153"/>
                            <a:pt x="0" y="260"/>
                          </a:cubicBezTo>
                          <a:lnTo>
                            <a:pt x="46" y="1067"/>
                          </a:lnTo>
                          <a:cubicBezTo>
                            <a:pt x="168" y="1174"/>
                            <a:pt x="244" y="1220"/>
                            <a:pt x="351" y="1326"/>
                          </a:cubicBezTo>
                          <a:lnTo>
                            <a:pt x="1341" y="1326"/>
                          </a:lnTo>
                          <a:cubicBezTo>
                            <a:pt x="1448" y="1220"/>
                            <a:pt x="1493" y="1174"/>
                            <a:pt x="1615" y="1067"/>
                          </a:cubicBezTo>
                          <a:lnTo>
                            <a:pt x="1539" y="260"/>
                          </a:lnTo>
                          <a:cubicBezTo>
                            <a:pt x="1417" y="153"/>
                            <a:pt x="1371" y="108"/>
                            <a:pt x="1234" y="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430" name="Google Shape;3430;p12"/>
                <p:cNvSpPr/>
                <p:nvPr/>
              </p:nvSpPr>
              <p:spPr>
                <a:xfrm>
                  <a:off x="2384178" y="185725"/>
                  <a:ext cx="590733" cy="589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05" h="18665" extrusionOk="0">
                      <a:moveTo>
                        <a:pt x="5272" y="1"/>
                      </a:moveTo>
                      <a:lnTo>
                        <a:pt x="5241" y="123"/>
                      </a:lnTo>
                      <a:lnTo>
                        <a:pt x="5211" y="214"/>
                      </a:lnTo>
                      <a:lnTo>
                        <a:pt x="5180" y="305"/>
                      </a:lnTo>
                      <a:lnTo>
                        <a:pt x="4952" y="1128"/>
                      </a:lnTo>
                      <a:lnTo>
                        <a:pt x="4906" y="1265"/>
                      </a:lnTo>
                      <a:lnTo>
                        <a:pt x="4784" y="1707"/>
                      </a:lnTo>
                      <a:lnTo>
                        <a:pt x="4739" y="1814"/>
                      </a:lnTo>
                      <a:lnTo>
                        <a:pt x="4708" y="1936"/>
                      </a:lnTo>
                      <a:lnTo>
                        <a:pt x="4632" y="2179"/>
                      </a:lnTo>
                      <a:lnTo>
                        <a:pt x="4403" y="2972"/>
                      </a:lnTo>
                      <a:lnTo>
                        <a:pt x="4403" y="3002"/>
                      </a:lnTo>
                      <a:lnTo>
                        <a:pt x="4129" y="3916"/>
                      </a:lnTo>
                      <a:lnTo>
                        <a:pt x="4129" y="3931"/>
                      </a:lnTo>
                      <a:lnTo>
                        <a:pt x="3870" y="4876"/>
                      </a:lnTo>
                      <a:lnTo>
                        <a:pt x="3870" y="4907"/>
                      </a:lnTo>
                      <a:lnTo>
                        <a:pt x="3611" y="5790"/>
                      </a:lnTo>
                      <a:lnTo>
                        <a:pt x="3565" y="6034"/>
                      </a:lnTo>
                      <a:lnTo>
                        <a:pt x="3489" y="6324"/>
                      </a:lnTo>
                      <a:lnTo>
                        <a:pt x="3443" y="6445"/>
                      </a:lnTo>
                      <a:lnTo>
                        <a:pt x="3352" y="6781"/>
                      </a:lnTo>
                      <a:lnTo>
                        <a:pt x="3291" y="6994"/>
                      </a:lnTo>
                      <a:lnTo>
                        <a:pt x="3032" y="7954"/>
                      </a:lnTo>
                      <a:lnTo>
                        <a:pt x="2986" y="8060"/>
                      </a:lnTo>
                      <a:lnTo>
                        <a:pt x="2971" y="8152"/>
                      </a:lnTo>
                      <a:lnTo>
                        <a:pt x="2925" y="8274"/>
                      </a:lnTo>
                      <a:lnTo>
                        <a:pt x="2895" y="8411"/>
                      </a:lnTo>
                      <a:lnTo>
                        <a:pt x="2590" y="9477"/>
                      </a:lnTo>
                      <a:lnTo>
                        <a:pt x="2590" y="9508"/>
                      </a:lnTo>
                      <a:lnTo>
                        <a:pt x="2286" y="10590"/>
                      </a:lnTo>
                      <a:lnTo>
                        <a:pt x="2286" y="10635"/>
                      </a:lnTo>
                      <a:lnTo>
                        <a:pt x="2011" y="11549"/>
                      </a:lnTo>
                      <a:lnTo>
                        <a:pt x="1905" y="11946"/>
                      </a:lnTo>
                      <a:lnTo>
                        <a:pt x="1615" y="12936"/>
                      </a:lnTo>
                      <a:lnTo>
                        <a:pt x="1615" y="12982"/>
                      </a:lnTo>
                      <a:lnTo>
                        <a:pt x="1280" y="14170"/>
                      </a:lnTo>
                      <a:lnTo>
                        <a:pt x="1280" y="14216"/>
                      </a:lnTo>
                      <a:lnTo>
                        <a:pt x="930" y="15435"/>
                      </a:lnTo>
                      <a:lnTo>
                        <a:pt x="914" y="15465"/>
                      </a:lnTo>
                      <a:lnTo>
                        <a:pt x="564" y="16714"/>
                      </a:lnTo>
                      <a:lnTo>
                        <a:pt x="533" y="16836"/>
                      </a:lnTo>
                      <a:lnTo>
                        <a:pt x="290" y="17720"/>
                      </a:lnTo>
                      <a:lnTo>
                        <a:pt x="137" y="18238"/>
                      </a:lnTo>
                      <a:lnTo>
                        <a:pt x="92" y="18345"/>
                      </a:lnTo>
                      <a:lnTo>
                        <a:pt x="0" y="18665"/>
                      </a:lnTo>
                      <a:cubicBezTo>
                        <a:pt x="15" y="18649"/>
                        <a:pt x="19304" y="18649"/>
                        <a:pt x="19304" y="18649"/>
                      </a:cubicBezTo>
                      <a:lnTo>
                        <a:pt x="15952" y="1"/>
                      </a:lnTo>
                      <a:close/>
                    </a:path>
                  </a:pathLst>
                </a:custGeom>
                <a:solidFill>
                  <a:srgbClr val="A9DCFF">
                    <a:alpha val="58823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431" name="Google Shape;3431;p12"/>
          <p:cNvGrpSpPr/>
          <p:nvPr/>
        </p:nvGrpSpPr>
        <p:grpSpPr>
          <a:xfrm>
            <a:off x="6571093" y="396622"/>
            <a:ext cx="1031312" cy="939236"/>
            <a:chOff x="6120293" y="888797"/>
            <a:chExt cx="1031312" cy="939236"/>
          </a:xfrm>
        </p:grpSpPr>
        <p:sp>
          <p:nvSpPr>
            <p:cNvPr id="3432" name="Google Shape;3432;p12"/>
            <p:cNvSpPr/>
            <p:nvPr/>
          </p:nvSpPr>
          <p:spPr>
            <a:xfrm>
              <a:off x="6120293" y="888797"/>
              <a:ext cx="1031312" cy="939236"/>
            </a:xfrm>
            <a:custGeom>
              <a:avLst/>
              <a:gdLst/>
              <a:ahLst/>
              <a:cxnLst/>
              <a:rect l="l" t="t" r="r" b="b"/>
              <a:pathLst>
                <a:path w="33703" h="30694" extrusionOk="0">
                  <a:moveTo>
                    <a:pt x="16850" y="1"/>
                  </a:moveTo>
                  <a:cubicBezTo>
                    <a:pt x="12921" y="1"/>
                    <a:pt x="8990" y="1498"/>
                    <a:pt x="5989" y="4492"/>
                  </a:cubicBezTo>
                  <a:cubicBezTo>
                    <a:pt x="1" y="10495"/>
                    <a:pt x="1" y="20215"/>
                    <a:pt x="5989" y="26203"/>
                  </a:cubicBezTo>
                  <a:cubicBezTo>
                    <a:pt x="8990" y="29197"/>
                    <a:pt x="12921" y="30694"/>
                    <a:pt x="16850" y="30694"/>
                  </a:cubicBezTo>
                  <a:cubicBezTo>
                    <a:pt x="20779" y="30694"/>
                    <a:pt x="24706" y="29197"/>
                    <a:pt x="27700" y="26203"/>
                  </a:cubicBezTo>
                  <a:cubicBezTo>
                    <a:pt x="33703" y="20215"/>
                    <a:pt x="33703" y="10495"/>
                    <a:pt x="27700" y="4492"/>
                  </a:cubicBezTo>
                  <a:cubicBezTo>
                    <a:pt x="24706" y="1498"/>
                    <a:pt x="20779" y="1"/>
                    <a:pt x="16850" y="1"/>
                  </a:cubicBezTo>
                  <a:close/>
                </a:path>
              </a:pathLst>
            </a:custGeom>
            <a:solidFill>
              <a:srgbClr val="FFF140">
                <a:alpha val="5372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433;p12"/>
            <p:cNvSpPr/>
            <p:nvPr/>
          </p:nvSpPr>
          <p:spPr>
            <a:xfrm>
              <a:off x="6303526" y="1025762"/>
              <a:ext cx="665795" cy="665336"/>
            </a:xfrm>
            <a:custGeom>
              <a:avLst/>
              <a:gdLst/>
              <a:ahLst/>
              <a:cxnLst/>
              <a:rect l="l" t="t" r="r" b="b"/>
              <a:pathLst>
                <a:path w="21758" h="21743" extrusionOk="0">
                  <a:moveTo>
                    <a:pt x="10879" y="0"/>
                  </a:moveTo>
                  <a:cubicBezTo>
                    <a:pt x="4876" y="0"/>
                    <a:pt x="1" y="4876"/>
                    <a:pt x="1" y="10864"/>
                  </a:cubicBezTo>
                  <a:cubicBezTo>
                    <a:pt x="1" y="16867"/>
                    <a:pt x="4876" y="21742"/>
                    <a:pt x="10879" y="21742"/>
                  </a:cubicBezTo>
                  <a:cubicBezTo>
                    <a:pt x="16882" y="21742"/>
                    <a:pt x="21758" y="16867"/>
                    <a:pt x="21758" y="10864"/>
                  </a:cubicBezTo>
                  <a:cubicBezTo>
                    <a:pt x="21758" y="4846"/>
                    <a:pt x="16882" y="0"/>
                    <a:pt x="10879" y="0"/>
                  </a:cubicBezTo>
                  <a:close/>
                </a:path>
              </a:pathLst>
            </a:custGeom>
            <a:solidFill>
              <a:srgbClr val="FFFAD2">
                <a:alpha val="6705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p12"/>
            <p:cNvSpPr/>
            <p:nvPr/>
          </p:nvSpPr>
          <p:spPr>
            <a:xfrm>
              <a:off x="6440584" y="1163309"/>
              <a:ext cx="390272" cy="390242"/>
            </a:xfrm>
            <a:custGeom>
              <a:avLst/>
              <a:gdLst/>
              <a:ahLst/>
              <a:cxnLst/>
              <a:rect l="l" t="t" r="r" b="b"/>
              <a:pathLst>
                <a:path w="12754" h="12753" extrusionOk="0">
                  <a:moveTo>
                    <a:pt x="6385" y="0"/>
                  </a:moveTo>
                  <a:cubicBezTo>
                    <a:pt x="2850" y="0"/>
                    <a:pt x="1" y="2849"/>
                    <a:pt x="1" y="6369"/>
                  </a:cubicBezTo>
                  <a:cubicBezTo>
                    <a:pt x="1" y="9903"/>
                    <a:pt x="2850" y="12753"/>
                    <a:pt x="6385" y="12753"/>
                  </a:cubicBezTo>
                  <a:cubicBezTo>
                    <a:pt x="9904" y="12753"/>
                    <a:pt x="12753" y="9903"/>
                    <a:pt x="12753" y="6369"/>
                  </a:cubicBezTo>
                  <a:cubicBezTo>
                    <a:pt x="12753" y="2849"/>
                    <a:pt x="9904" y="0"/>
                    <a:pt x="63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5" name="Google Shape;3435;p12"/>
          <p:cNvSpPr/>
          <p:nvPr/>
        </p:nvSpPr>
        <p:spPr>
          <a:xfrm>
            <a:off x="5753133" y="42328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6" name="Google Shape;3436;p12"/>
          <p:cNvSpPr/>
          <p:nvPr/>
        </p:nvSpPr>
        <p:spPr>
          <a:xfrm>
            <a:off x="4877833" y="2967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37" name="Google Shape;3437;p12"/>
          <p:cNvGrpSpPr/>
          <p:nvPr/>
        </p:nvGrpSpPr>
        <p:grpSpPr>
          <a:xfrm>
            <a:off x="427467" y="789299"/>
            <a:ext cx="687704" cy="153887"/>
            <a:chOff x="5906767" y="105437"/>
            <a:chExt cx="687704" cy="153887"/>
          </a:xfrm>
        </p:grpSpPr>
        <p:sp>
          <p:nvSpPr>
            <p:cNvPr id="3438" name="Google Shape;3438;p12"/>
            <p:cNvSpPr/>
            <p:nvPr/>
          </p:nvSpPr>
          <p:spPr>
            <a:xfrm>
              <a:off x="6053647" y="105437"/>
              <a:ext cx="540824" cy="73226"/>
            </a:xfrm>
            <a:custGeom>
              <a:avLst/>
              <a:gdLst/>
              <a:ahLst/>
              <a:cxnLst/>
              <a:rect l="l" t="t" r="r" b="b"/>
              <a:pathLst>
                <a:path w="17674" h="2393" extrusionOk="0">
                  <a:moveTo>
                    <a:pt x="305" y="1"/>
                  </a:moveTo>
                  <a:cubicBezTo>
                    <a:pt x="137" y="1"/>
                    <a:pt x="0" y="138"/>
                    <a:pt x="0" y="306"/>
                  </a:cubicBezTo>
                  <a:cubicBezTo>
                    <a:pt x="0" y="473"/>
                    <a:pt x="137" y="610"/>
                    <a:pt x="305" y="610"/>
                  </a:cubicBezTo>
                  <a:cubicBezTo>
                    <a:pt x="747" y="610"/>
                    <a:pt x="945" y="900"/>
                    <a:pt x="1280" y="1372"/>
                  </a:cubicBezTo>
                  <a:cubicBezTo>
                    <a:pt x="1585" y="1829"/>
                    <a:pt x="1981" y="2393"/>
                    <a:pt x="2743" y="2393"/>
                  </a:cubicBezTo>
                  <a:cubicBezTo>
                    <a:pt x="3504" y="2393"/>
                    <a:pt x="3901" y="1829"/>
                    <a:pt x="4205" y="1372"/>
                  </a:cubicBezTo>
                  <a:cubicBezTo>
                    <a:pt x="4525" y="900"/>
                    <a:pt x="4754" y="610"/>
                    <a:pt x="5180" y="610"/>
                  </a:cubicBezTo>
                  <a:cubicBezTo>
                    <a:pt x="5622" y="610"/>
                    <a:pt x="5820" y="900"/>
                    <a:pt x="6155" y="1372"/>
                  </a:cubicBezTo>
                  <a:cubicBezTo>
                    <a:pt x="6460" y="1829"/>
                    <a:pt x="6856" y="2393"/>
                    <a:pt x="7618" y="2393"/>
                  </a:cubicBezTo>
                  <a:cubicBezTo>
                    <a:pt x="8380" y="2393"/>
                    <a:pt x="8776" y="1829"/>
                    <a:pt x="9081" y="1372"/>
                  </a:cubicBezTo>
                  <a:cubicBezTo>
                    <a:pt x="9401" y="900"/>
                    <a:pt x="9629" y="610"/>
                    <a:pt x="10056" y="610"/>
                  </a:cubicBezTo>
                  <a:cubicBezTo>
                    <a:pt x="10498" y="610"/>
                    <a:pt x="10696" y="900"/>
                    <a:pt x="11031" y="1372"/>
                  </a:cubicBezTo>
                  <a:cubicBezTo>
                    <a:pt x="11336" y="1829"/>
                    <a:pt x="11732" y="2393"/>
                    <a:pt x="12494" y="2393"/>
                  </a:cubicBezTo>
                  <a:cubicBezTo>
                    <a:pt x="13255" y="2393"/>
                    <a:pt x="13652" y="1829"/>
                    <a:pt x="13956" y="1372"/>
                  </a:cubicBezTo>
                  <a:cubicBezTo>
                    <a:pt x="14276" y="900"/>
                    <a:pt x="14505" y="610"/>
                    <a:pt x="14931" y="610"/>
                  </a:cubicBezTo>
                  <a:cubicBezTo>
                    <a:pt x="15373" y="610"/>
                    <a:pt x="15571" y="900"/>
                    <a:pt x="15906" y="1372"/>
                  </a:cubicBezTo>
                  <a:cubicBezTo>
                    <a:pt x="16211" y="1829"/>
                    <a:pt x="16607" y="2393"/>
                    <a:pt x="17369" y="2393"/>
                  </a:cubicBezTo>
                  <a:cubicBezTo>
                    <a:pt x="17537" y="2393"/>
                    <a:pt x="17674" y="2271"/>
                    <a:pt x="17674" y="2088"/>
                  </a:cubicBezTo>
                  <a:cubicBezTo>
                    <a:pt x="17674" y="1921"/>
                    <a:pt x="17537" y="1783"/>
                    <a:pt x="17369" y="1783"/>
                  </a:cubicBezTo>
                  <a:cubicBezTo>
                    <a:pt x="16927" y="1783"/>
                    <a:pt x="16714" y="1494"/>
                    <a:pt x="16394" y="1022"/>
                  </a:cubicBezTo>
                  <a:cubicBezTo>
                    <a:pt x="16089" y="565"/>
                    <a:pt x="15693" y="1"/>
                    <a:pt x="14931" y="1"/>
                  </a:cubicBezTo>
                  <a:cubicBezTo>
                    <a:pt x="14170" y="1"/>
                    <a:pt x="13758" y="565"/>
                    <a:pt x="13469" y="1022"/>
                  </a:cubicBezTo>
                  <a:cubicBezTo>
                    <a:pt x="13134" y="1494"/>
                    <a:pt x="12905" y="1783"/>
                    <a:pt x="12494" y="1783"/>
                  </a:cubicBezTo>
                  <a:cubicBezTo>
                    <a:pt x="12052" y="1783"/>
                    <a:pt x="11838" y="1494"/>
                    <a:pt x="11519" y="1022"/>
                  </a:cubicBezTo>
                  <a:cubicBezTo>
                    <a:pt x="11214" y="565"/>
                    <a:pt x="10818" y="1"/>
                    <a:pt x="10056" y="1"/>
                  </a:cubicBezTo>
                  <a:cubicBezTo>
                    <a:pt x="9294" y="1"/>
                    <a:pt x="8898" y="565"/>
                    <a:pt x="8593" y="1022"/>
                  </a:cubicBezTo>
                  <a:cubicBezTo>
                    <a:pt x="8258" y="1494"/>
                    <a:pt x="8030" y="1783"/>
                    <a:pt x="7618" y="1783"/>
                  </a:cubicBezTo>
                  <a:cubicBezTo>
                    <a:pt x="7176" y="1783"/>
                    <a:pt x="6963" y="1494"/>
                    <a:pt x="6643" y="1022"/>
                  </a:cubicBezTo>
                  <a:cubicBezTo>
                    <a:pt x="6338" y="565"/>
                    <a:pt x="5942" y="1"/>
                    <a:pt x="5180" y="1"/>
                  </a:cubicBezTo>
                  <a:cubicBezTo>
                    <a:pt x="4419" y="1"/>
                    <a:pt x="4022" y="565"/>
                    <a:pt x="3718" y="1022"/>
                  </a:cubicBezTo>
                  <a:cubicBezTo>
                    <a:pt x="3383" y="1494"/>
                    <a:pt x="3154" y="1783"/>
                    <a:pt x="2743" y="1783"/>
                  </a:cubicBezTo>
                  <a:cubicBezTo>
                    <a:pt x="2301" y="1783"/>
                    <a:pt x="2087" y="1494"/>
                    <a:pt x="1768" y="1022"/>
                  </a:cubicBezTo>
                  <a:cubicBezTo>
                    <a:pt x="1463" y="565"/>
                    <a:pt x="1067" y="1"/>
                    <a:pt x="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p12"/>
            <p:cNvSpPr/>
            <p:nvPr/>
          </p:nvSpPr>
          <p:spPr>
            <a:xfrm>
              <a:off x="5906767" y="185639"/>
              <a:ext cx="540855" cy="73685"/>
            </a:xfrm>
            <a:custGeom>
              <a:avLst/>
              <a:gdLst/>
              <a:ahLst/>
              <a:cxnLst/>
              <a:rect l="l" t="t" r="r" b="b"/>
              <a:pathLst>
                <a:path w="17675" h="2408" extrusionOk="0">
                  <a:moveTo>
                    <a:pt x="306" y="0"/>
                  </a:moveTo>
                  <a:cubicBezTo>
                    <a:pt x="123" y="0"/>
                    <a:pt x="1" y="138"/>
                    <a:pt x="1" y="305"/>
                  </a:cubicBezTo>
                  <a:cubicBezTo>
                    <a:pt x="1" y="488"/>
                    <a:pt x="123" y="610"/>
                    <a:pt x="306" y="610"/>
                  </a:cubicBezTo>
                  <a:cubicBezTo>
                    <a:pt x="732" y="610"/>
                    <a:pt x="945" y="899"/>
                    <a:pt x="1265" y="1372"/>
                  </a:cubicBezTo>
                  <a:cubicBezTo>
                    <a:pt x="1570" y="1829"/>
                    <a:pt x="1982" y="2408"/>
                    <a:pt x="2743" y="2408"/>
                  </a:cubicBezTo>
                  <a:cubicBezTo>
                    <a:pt x="3505" y="2408"/>
                    <a:pt x="3901" y="1829"/>
                    <a:pt x="4206" y="1372"/>
                  </a:cubicBezTo>
                  <a:cubicBezTo>
                    <a:pt x="4526" y="899"/>
                    <a:pt x="4754" y="610"/>
                    <a:pt x="5181" y="610"/>
                  </a:cubicBezTo>
                  <a:cubicBezTo>
                    <a:pt x="5623" y="610"/>
                    <a:pt x="5821" y="899"/>
                    <a:pt x="6156" y="1372"/>
                  </a:cubicBezTo>
                  <a:cubicBezTo>
                    <a:pt x="6461" y="1829"/>
                    <a:pt x="6857" y="2408"/>
                    <a:pt x="7619" y="2408"/>
                  </a:cubicBezTo>
                  <a:cubicBezTo>
                    <a:pt x="8381" y="2408"/>
                    <a:pt x="8777" y="1829"/>
                    <a:pt x="9081" y="1372"/>
                  </a:cubicBezTo>
                  <a:cubicBezTo>
                    <a:pt x="9401" y="899"/>
                    <a:pt x="9630" y="610"/>
                    <a:pt x="10057" y="610"/>
                  </a:cubicBezTo>
                  <a:cubicBezTo>
                    <a:pt x="10498" y="610"/>
                    <a:pt x="10696" y="899"/>
                    <a:pt x="11032" y="1372"/>
                  </a:cubicBezTo>
                  <a:cubicBezTo>
                    <a:pt x="11336" y="1829"/>
                    <a:pt x="11733" y="2408"/>
                    <a:pt x="12494" y="2408"/>
                  </a:cubicBezTo>
                  <a:cubicBezTo>
                    <a:pt x="13256" y="2408"/>
                    <a:pt x="13652" y="1829"/>
                    <a:pt x="13957" y="1372"/>
                  </a:cubicBezTo>
                  <a:cubicBezTo>
                    <a:pt x="14277" y="899"/>
                    <a:pt x="14505" y="610"/>
                    <a:pt x="14932" y="610"/>
                  </a:cubicBezTo>
                  <a:cubicBezTo>
                    <a:pt x="15374" y="610"/>
                    <a:pt x="15572" y="899"/>
                    <a:pt x="15892" y="1372"/>
                  </a:cubicBezTo>
                  <a:cubicBezTo>
                    <a:pt x="16212" y="1829"/>
                    <a:pt x="16608" y="2408"/>
                    <a:pt x="17370" y="2408"/>
                  </a:cubicBezTo>
                  <a:cubicBezTo>
                    <a:pt x="17537" y="2408"/>
                    <a:pt x="17675" y="2271"/>
                    <a:pt x="17675" y="2103"/>
                  </a:cubicBezTo>
                  <a:cubicBezTo>
                    <a:pt x="17675" y="1935"/>
                    <a:pt x="17537" y="1798"/>
                    <a:pt x="17370" y="1798"/>
                  </a:cubicBezTo>
                  <a:cubicBezTo>
                    <a:pt x="16928" y="1798"/>
                    <a:pt x="16715" y="1509"/>
                    <a:pt x="16395" y="1036"/>
                  </a:cubicBezTo>
                  <a:cubicBezTo>
                    <a:pt x="16090" y="579"/>
                    <a:pt x="15694" y="0"/>
                    <a:pt x="14932" y="0"/>
                  </a:cubicBezTo>
                  <a:cubicBezTo>
                    <a:pt x="14170" y="0"/>
                    <a:pt x="13759" y="579"/>
                    <a:pt x="13469" y="1036"/>
                  </a:cubicBezTo>
                  <a:cubicBezTo>
                    <a:pt x="13134" y="1509"/>
                    <a:pt x="12906" y="1798"/>
                    <a:pt x="12494" y="1798"/>
                  </a:cubicBezTo>
                  <a:cubicBezTo>
                    <a:pt x="12052" y="1798"/>
                    <a:pt x="11839" y="1509"/>
                    <a:pt x="11519" y="1036"/>
                  </a:cubicBezTo>
                  <a:cubicBezTo>
                    <a:pt x="11214" y="579"/>
                    <a:pt x="10818" y="0"/>
                    <a:pt x="10057" y="0"/>
                  </a:cubicBezTo>
                  <a:cubicBezTo>
                    <a:pt x="9295" y="0"/>
                    <a:pt x="8899" y="579"/>
                    <a:pt x="8594" y="1036"/>
                  </a:cubicBezTo>
                  <a:cubicBezTo>
                    <a:pt x="8259" y="1509"/>
                    <a:pt x="8030" y="1798"/>
                    <a:pt x="7619" y="1798"/>
                  </a:cubicBezTo>
                  <a:cubicBezTo>
                    <a:pt x="7177" y="1798"/>
                    <a:pt x="6964" y="1509"/>
                    <a:pt x="6644" y="1036"/>
                  </a:cubicBezTo>
                  <a:cubicBezTo>
                    <a:pt x="6339" y="579"/>
                    <a:pt x="5943" y="0"/>
                    <a:pt x="5181" y="0"/>
                  </a:cubicBezTo>
                  <a:cubicBezTo>
                    <a:pt x="4419" y="0"/>
                    <a:pt x="4023" y="579"/>
                    <a:pt x="3703" y="1036"/>
                  </a:cubicBezTo>
                  <a:cubicBezTo>
                    <a:pt x="3383" y="1509"/>
                    <a:pt x="3155" y="1798"/>
                    <a:pt x="2743" y="1798"/>
                  </a:cubicBezTo>
                  <a:cubicBezTo>
                    <a:pt x="2301" y="1798"/>
                    <a:pt x="2088" y="1509"/>
                    <a:pt x="1768" y="1036"/>
                  </a:cubicBezTo>
                  <a:cubicBezTo>
                    <a:pt x="1463" y="579"/>
                    <a:pt x="1067" y="0"/>
                    <a:pt x="3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4" name="Google Shape;3444;p11"/>
          <p:cNvGrpSpPr/>
          <p:nvPr/>
        </p:nvGrpSpPr>
        <p:grpSpPr>
          <a:xfrm>
            <a:off x="6851468" y="861722"/>
            <a:ext cx="1031312" cy="939236"/>
            <a:chOff x="6120293" y="888797"/>
            <a:chExt cx="1031312" cy="939236"/>
          </a:xfrm>
        </p:grpSpPr>
        <p:sp>
          <p:nvSpPr>
            <p:cNvPr id="3445" name="Google Shape;3445;p11"/>
            <p:cNvSpPr/>
            <p:nvPr/>
          </p:nvSpPr>
          <p:spPr>
            <a:xfrm>
              <a:off x="6120293" y="888797"/>
              <a:ext cx="1031312" cy="939236"/>
            </a:xfrm>
            <a:custGeom>
              <a:avLst/>
              <a:gdLst/>
              <a:ahLst/>
              <a:cxnLst/>
              <a:rect l="l" t="t" r="r" b="b"/>
              <a:pathLst>
                <a:path w="33703" h="30694" extrusionOk="0">
                  <a:moveTo>
                    <a:pt x="16850" y="1"/>
                  </a:moveTo>
                  <a:cubicBezTo>
                    <a:pt x="12921" y="1"/>
                    <a:pt x="8990" y="1498"/>
                    <a:pt x="5989" y="4492"/>
                  </a:cubicBezTo>
                  <a:cubicBezTo>
                    <a:pt x="1" y="10495"/>
                    <a:pt x="1" y="20215"/>
                    <a:pt x="5989" y="26203"/>
                  </a:cubicBezTo>
                  <a:cubicBezTo>
                    <a:pt x="8990" y="29197"/>
                    <a:pt x="12921" y="30694"/>
                    <a:pt x="16850" y="30694"/>
                  </a:cubicBezTo>
                  <a:cubicBezTo>
                    <a:pt x="20779" y="30694"/>
                    <a:pt x="24706" y="29197"/>
                    <a:pt x="27700" y="26203"/>
                  </a:cubicBezTo>
                  <a:cubicBezTo>
                    <a:pt x="33703" y="20215"/>
                    <a:pt x="33703" y="10495"/>
                    <a:pt x="27700" y="4492"/>
                  </a:cubicBezTo>
                  <a:cubicBezTo>
                    <a:pt x="24706" y="1498"/>
                    <a:pt x="20779" y="1"/>
                    <a:pt x="16850" y="1"/>
                  </a:cubicBezTo>
                  <a:close/>
                </a:path>
              </a:pathLst>
            </a:custGeom>
            <a:solidFill>
              <a:srgbClr val="FFF140">
                <a:alpha val="5372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6" name="Google Shape;3446;p11"/>
            <p:cNvSpPr/>
            <p:nvPr/>
          </p:nvSpPr>
          <p:spPr>
            <a:xfrm>
              <a:off x="6303526" y="1025762"/>
              <a:ext cx="665795" cy="665336"/>
            </a:xfrm>
            <a:custGeom>
              <a:avLst/>
              <a:gdLst/>
              <a:ahLst/>
              <a:cxnLst/>
              <a:rect l="l" t="t" r="r" b="b"/>
              <a:pathLst>
                <a:path w="21758" h="21743" extrusionOk="0">
                  <a:moveTo>
                    <a:pt x="10879" y="0"/>
                  </a:moveTo>
                  <a:cubicBezTo>
                    <a:pt x="4876" y="0"/>
                    <a:pt x="1" y="4876"/>
                    <a:pt x="1" y="10864"/>
                  </a:cubicBezTo>
                  <a:cubicBezTo>
                    <a:pt x="1" y="16867"/>
                    <a:pt x="4876" y="21742"/>
                    <a:pt x="10879" y="21742"/>
                  </a:cubicBezTo>
                  <a:cubicBezTo>
                    <a:pt x="16882" y="21742"/>
                    <a:pt x="21758" y="16867"/>
                    <a:pt x="21758" y="10864"/>
                  </a:cubicBezTo>
                  <a:cubicBezTo>
                    <a:pt x="21758" y="4846"/>
                    <a:pt x="16882" y="0"/>
                    <a:pt x="10879" y="0"/>
                  </a:cubicBezTo>
                  <a:close/>
                </a:path>
              </a:pathLst>
            </a:custGeom>
            <a:solidFill>
              <a:srgbClr val="FFFAD2">
                <a:alpha val="6705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7" name="Google Shape;3447;p11"/>
            <p:cNvSpPr/>
            <p:nvPr/>
          </p:nvSpPr>
          <p:spPr>
            <a:xfrm>
              <a:off x="6440584" y="1163309"/>
              <a:ext cx="390272" cy="390242"/>
            </a:xfrm>
            <a:custGeom>
              <a:avLst/>
              <a:gdLst/>
              <a:ahLst/>
              <a:cxnLst/>
              <a:rect l="l" t="t" r="r" b="b"/>
              <a:pathLst>
                <a:path w="12754" h="12753" extrusionOk="0">
                  <a:moveTo>
                    <a:pt x="6385" y="0"/>
                  </a:moveTo>
                  <a:cubicBezTo>
                    <a:pt x="2850" y="0"/>
                    <a:pt x="1" y="2849"/>
                    <a:pt x="1" y="6369"/>
                  </a:cubicBezTo>
                  <a:cubicBezTo>
                    <a:pt x="1" y="9903"/>
                    <a:pt x="2850" y="12753"/>
                    <a:pt x="6385" y="12753"/>
                  </a:cubicBezTo>
                  <a:cubicBezTo>
                    <a:pt x="9904" y="12753"/>
                    <a:pt x="12753" y="9903"/>
                    <a:pt x="12753" y="6369"/>
                  </a:cubicBezTo>
                  <a:cubicBezTo>
                    <a:pt x="12753" y="2849"/>
                    <a:pt x="9904" y="0"/>
                    <a:pt x="63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48" name="Google Shape;3448;p11"/>
          <p:cNvSpPr/>
          <p:nvPr/>
        </p:nvSpPr>
        <p:spPr>
          <a:xfrm>
            <a:off x="2486308" y="4475380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49" name="Google Shape;3449;p11"/>
          <p:cNvGrpSpPr/>
          <p:nvPr/>
        </p:nvGrpSpPr>
        <p:grpSpPr>
          <a:xfrm>
            <a:off x="6237092" y="3973948"/>
            <a:ext cx="2883610" cy="1340902"/>
            <a:chOff x="6423642" y="3973948"/>
            <a:chExt cx="2883610" cy="1340902"/>
          </a:xfrm>
        </p:grpSpPr>
        <p:sp>
          <p:nvSpPr>
            <p:cNvPr id="3450" name="Google Shape;3450;p11"/>
            <p:cNvSpPr/>
            <p:nvPr/>
          </p:nvSpPr>
          <p:spPr>
            <a:xfrm rot="10800000">
              <a:off x="6423642" y="4604718"/>
              <a:ext cx="2883610" cy="710132"/>
            </a:xfrm>
            <a:custGeom>
              <a:avLst/>
              <a:gdLst/>
              <a:ahLst/>
              <a:cxnLst/>
              <a:rect l="l" t="t" r="r" b="b"/>
              <a:pathLst>
                <a:path w="36491" h="6312" extrusionOk="0">
                  <a:moveTo>
                    <a:pt x="1372" y="0"/>
                  </a:moveTo>
                  <a:cubicBezTo>
                    <a:pt x="564" y="0"/>
                    <a:pt x="1" y="716"/>
                    <a:pt x="244" y="1402"/>
                  </a:cubicBezTo>
                  <a:cubicBezTo>
                    <a:pt x="839" y="3047"/>
                    <a:pt x="2728" y="4769"/>
                    <a:pt x="8106" y="5516"/>
                  </a:cubicBezTo>
                  <a:cubicBezTo>
                    <a:pt x="12279" y="6081"/>
                    <a:pt x="15809" y="6312"/>
                    <a:pt x="18803" y="6312"/>
                  </a:cubicBezTo>
                  <a:cubicBezTo>
                    <a:pt x="29772" y="6312"/>
                    <a:pt x="33557" y="3213"/>
                    <a:pt x="35424" y="2088"/>
                  </a:cubicBezTo>
                  <a:cubicBezTo>
                    <a:pt x="35439" y="2088"/>
                    <a:pt x="35439" y="2072"/>
                    <a:pt x="35470" y="2072"/>
                  </a:cubicBezTo>
                  <a:cubicBezTo>
                    <a:pt x="36491" y="1417"/>
                    <a:pt x="36018" y="0"/>
                    <a:pt x="34799" y="0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51" name="Google Shape;3451;p11"/>
            <p:cNvGrpSpPr/>
            <p:nvPr/>
          </p:nvGrpSpPr>
          <p:grpSpPr>
            <a:xfrm>
              <a:off x="7755904" y="4350323"/>
              <a:ext cx="562086" cy="338074"/>
              <a:chOff x="3306599" y="3657838"/>
              <a:chExt cx="1180853" cy="710090"/>
            </a:xfrm>
          </p:grpSpPr>
          <p:grpSp>
            <p:nvGrpSpPr>
              <p:cNvPr id="3452" name="Google Shape;3452;p11"/>
              <p:cNvGrpSpPr/>
              <p:nvPr/>
            </p:nvGrpSpPr>
            <p:grpSpPr>
              <a:xfrm>
                <a:off x="3306599" y="3657838"/>
                <a:ext cx="1180853" cy="710090"/>
                <a:chOff x="6874099" y="3924038"/>
                <a:chExt cx="1180853" cy="710090"/>
              </a:xfrm>
            </p:grpSpPr>
            <p:sp>
              <p:nvSpPr>
                <p:cNvPr id="3453" name="Google Shape;3453;p11"/>
                <p:cNvSpPr/>
                <p:nvPr/>
              </p:nvSpPr>
              <p:spPr>
                <a:xfrm>
                  <a:off x="7347915" y="4382301"/>
                  <a:ext cx="84923" cy="251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" h="2713" extrusionOk="0">
                      <a:moveTo>
                        <a:pt x="0" y="0"/>
                      </a:moveTo>
                      <a:lnTo>
                        <a:pt x="0" y="2712"/>
                      </a:lnTo>
                      <a:lnTo>
                        <a:pt x="914" y="2712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4" name="Google Shape;3454;p11"/>
                <p:cNvSpPr/>
                <p:nvPr/>
              </p:nvSpPr>
              <p:spPr>
                <a:xfrm>
                  <a:off x="7274313" y="4617048"/>
                  <a:ext cx="234816" cy="17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0" h="184" extrusionOk="0">
                      <a:moveTo>
                        <a:pt x="1" y="0"/>
                      </a:moveTo>
                      <a:lnTo>
                        <a:pt x="1" y="183"/>
                      </a:lnTo>
                      <a:lnTo>
                        <a:pt x="2530" y="183"/>
                      </a:lnTo>
                      <a:lnTo>
                        <a:pt x="253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5" name="Google Shape;3455;p11"/>
                <p:cNvSpPr/>
                <p:nvPr/>
              </p:nvSpPr>
              <p:spPr>
                <a:xfrm>
                  <a:off x="7274313" y="4617048"/>
                  <a:ext cx="175416" cy="17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0" h="184" extrusionOk="0">
                      <a:moveTo>
                        <a:pt x="1" y="0"/>
                      </a:moveTo>
                      <a:lnTo>
                        <a:pt x="1" y="183"/>
                      </a:lnTo>
                      <a:lnTo>
                        <a:pt x="1890" y="183"/>
                      </a:lnTo>
                      <a:lnTo>
                        <a:pt x="189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6" name="Google Shape;3456;p11"/>
                <p:cNvSpPr/>
                <p:nvPr/>
              </p:nvSpPr>
              <p:spPr>
                <a:xfrm>
                  <a:off x="6895353" y="3924038"/>
                  <a:ext cx="1159599" cy="585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4" h="6309" extrusionOk="0">
                      <a:moveTo>
                        <a:pt x="1600" y="1"/>
                      </a:moveTo>
                      <a:lnTo>
                        <a:pt x="534" y="4191"/>
                      </a:lnTo>
                      <a:lnTo>
                        <a:pt x="61" y="6080"/>
                      </a:lnTo>
                      <a:lnTo>
                        <a:pt x="1" y="6308"/>
                      </a:lnTo>
                      <a:lnTo>
                        <a:pt x="10925" y="6308"/>
                      </a:lnTo>
                      <a:lnTo>
                        <a:pt x="11580" y="3673"/>
                      </a:lnTo>
                      <a:lnTo>
                        <a:pt x="12494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7" name="Google Shape;3457;p11"/>
                <p:cNvSpPr/>
                <p:nvPr/>
              </p:nvSpPr>
              <p:spPr>
                <a:xfrm>
                  <a:off x="6874099" y="3924038"/>
                  <a:ext cx="1159692" cy="585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5" h="6309" extrusionOk="0">
                      <a:moveTo>
                        <a:pt x="1601" y="1"/>
                      </a:moveTo>
                      <a:lnTo>
                        <a:pt x="1" y="6308"/>
                      </a:lnTo>
                      <a:lnTo>
                        <a:pt x="10895" y="6308"/>
                      </a:lnTo>
                      <a:lnTo>
                        <a:pt x="11611" y="3520"/>
                      </a:lnTo>
                      <a:lnTo>
                        <a:pt x="1249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458" name="Google Shape;3458;p11"/>
                <p:cNvGrpSpPr/>
                <p:nvPr/>
              </p:nvGrpSpPr>
              <p:grpSpPr>
                <a:xfrm>
                  <a:off x="6899622" y="3942416"/>
                  <a:ext cx="1111534" cy="545977"/>
                  <a:chOff x="1323022" y="424291"/>
                  <a:chExt cx="533212" cy="261897"/>
                </a:xfrm>
              </p:grpSpPr>
              <p:sp>
                <p:nvSpPr>
                  <p:cNvPr id="3459" name="Google Shape;3459;p11"/>
                  <p:cNvSpPr/>
                  <p:nvPr/>
                </p:nvSpPr>
                <p:spPr>
                  <a:xfrm>
                    <a:off x="1369816" y="424291"/>
                    <a:ext cx="133657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1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30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0" name="Google Shape;3460;p11"/>
                  <p:cNvSpPr/>
                  <p:nvPr/>
                </p:nvSpPr>
                <p:spPr>
                  <a:xfrm>
                    <a:off x="1487181" y="424291"/>
                    <a:ext cx="13436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891" extrusionOk="0">
                        <a:moveTo>
                          <a:pt x="50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1" name="Google Shape;3461;p11"/>
                  <p:cNvSpPr/>
                  <p:nvPr/>
                </p:nvSpPr>
                <p:spPr>
                  <a:xfrm>
                    <a:off x="1605213" y="424291"/>
                    <a:ext cx="13436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2" name="Google Shape;3462;p11"/>
                  <p:cNvSpPr/>
                  <p:nvPr/>
                </p:nvSpPr>
                <p:spPr>
                  <a:xfrm>
                    <a:off x="1723245" y="42429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3" name="Google Shape;3463;p11"/>
                  <p:cNvSpPr/>
                  <p:nvPr/>
                </p:nvSpPr>
                <p:spPr>
                  <a:xfrm>
                    <a:off x="1346753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4" name="Google Shape;3464;p11"/>
                  <p:cNvSpPr/>
                  <p:nvPr/>
                </p:nvSpPr>
                <p:spPr>
                  <a:xfrm>
                    <a:off x="1464785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1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5" name="Google Shape;3465;p11"/>
                  <p:cNvSpPr/>
                  <p:nvPr/>
                </p:nvSpPr>
                <p:spPr>
                  <a:xfrm>
                    <a:off x="1582150" y="513831"/>
                    <a:ext cx="133657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1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6" name="Google Shape;3466;p11"/>
                  <p:cNvSpPr/>
                  <p:nvPr/>
                </p:nvSpPr>
                <p:spPr>
                  <a:xfrm>
                    <a:off x="1700182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7" name="Google Shape;3467;p11"/>
                  <p:cNvSpPr/>
                  <p:nvPr/>
                </p:nvSpPr>
                <p:spPr>
                  <a:xfrm>
                    <a:off x="1323022" y="602036"/>
                    <a:ext cx="133657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29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8" name="Google Shape;3468;p11"/>
                  <p:cNvSpPr/>
                  <p:nvPr/>
                </p:nvSpPr>
                <p:spPr>
                  <a:xfrm>
                    <a:off x="1441054" y="602036"/>
                    <a:ext cx="133657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29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69" name="Google Shape;3469;p11"/>
                  <p:cNvSpPr/>
                  <p:nvPr/>
                </p:nvSpPr>
                <p:spPr>
                  <a:xfrm>
                    <a:off x="1558419" y="602036"/>
                    <a:ext cx="134324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7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3470" name="Google Shape;3470;p11"/>
              <p:cNvSpPr/>
              <p:nvPr/>
            </p:nvSpPr>
            <p:spPr>
              <a:xfrm>
                <a:off x="4068881" y="4046763"/>
                <a:ext cx="277231" cy="175435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890" extrusionOk="0">
                    <a:moveTo>
                      <a:pt x="472" y="1"/>
                    </a:moveTo>
                    <a:lnTo>
                      <a:pt x="0" y="1890"/>
                    </a:lnTo>
                    <a:lnTo>
                      <a:pt x="2514" y="1890"/>
                    </a:lnTo>
                    <a:lnTo>
                      <a:pt x="29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1" name="Google Shape;3471;p11"/>
              <p:cNvSpPr/>
              <p:nvPr/>
            </p:nvSpPr>
            <p:spPr>
              <a:xfrm>
                <a:off x="4029155" y="3957653"/>
                <a:ext cx="328092" cy="285800"/>
              </a:xfrm>
              <a:custGeom>
                <a:avLst/>
                <a:gdLst/>
                <a:ahLst/>
                <a:cxnLst/>
                <a:rect l="l" t="t" r="r" b="b"/>
                <a:pathLst>
                  <a:path w="3535" h="3079" extrusionOk="0">
                    <a:moveTo>
                      <a:pt x="2209" y="1"/>
                    </a:moveTo>
                    <a:cubicBezTo>
                      <a:pt x="1508" y="1"/>
                      <a:pt x="869" y="336"/>
                      <a:pt x="472" y="839"/>
                    </a:cubicBezTo>
                    <a:cubicBezTo>
                      <a:pt x="381" y="945"/>
                      <a:pt x="305" y="1052"/>
                      <a:pt x="244" y="1189"/>
                    </a:cubicBezTo>
                    <a:cubicBezTo>
                      <a:pt x="92" y="1494"/>
                      <a:pt x="0" y="1814"/>
                      <a:pt x="0" y="2179"/>
                    </a:cubicBezTo>
                    <a:lnTo>
                      <a:pt x="0" y="2210"/>
                    </a:lnTo>
                    <a:cubicBezTo>
                      <a:pt x="0" y="2332"/>
                      <a:pt x="0" y="2438"/>
                      <a:pt x="15" y="2560"/>
                    </a:cubicBezTo>
                    <a:cubicBezTo>
                      <a:pt x="31" y="2652"/>
                      <a:pt x="61" y="2774"/>
                      <a:pt x="92" y="2865"/>
                    </a:cubicBezTo>
                    <a:cubicBezTo>
                      <a:pt x="107" y="2941"/>
                      <a:pt x="137" y="2987"/>
                      <a:pt x="168" y="3078"/>
                    </a:cubicBezTo>
                    <a:lnTo>
                      <a:pt x="2880" y="3078"/>
                    </a:lnTo>
                    <a:lnTo>
                      <a:pt x="3535" y="443"/>
                    </a:lnTo>
                    <a:cubicBezTo>
                      <a:pt x="3459" y="382"/>
                      <a:pt x="3413" y="336"/>
                      <a:pt x="3352" y="305"/>
                    </a:cubicBezTo>
                    <a:cubicBezTo>
                      <a:pt x="3291" y="275"/>
                      <a:pt x="3215" y="260"/>
                      <a:pt x="3154" y="214"/>
                    </a:cubicBezTo>
                    <a:cubicBezTo>
                      <a:pt x="2880" y="77"/>
                      <a:pt x="2544" y="1"/>
                      <a:pt x="2209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72" name="Google Shape;3472;p11"/>
            <p:cNvGrpSpPr/>
            <p:nvPr/>
          </p:nvGrpSpPr>
          <p:grpSpPr>
            <a:xfrm>
              <a:off x="8661052" y="3973948"/>
              <a:ext cx="646196" cy="1013360"/>
              <a:chOff x="442219" y="2897626"/>
              <a:chExt cx="208417" cy="326838"/>
            </a:xfrm>
          </p:grpSpPr>
          <p:sp>
            <p:nvSpPr>
              <p:cNvPr id="3473" name="Google Shape;3473;p11"/>
              <p:cNvSpPr/>
              <p:nvPr/>
            </p:nvSpPr>
            <p:spPr>
              <a:xfrm>
                <a:off x="464587" y="2897626"/>
                <a:ext cx="157621" cy="231734"/>
              </a:xfrm>
              <a:custGeom>
                <a:avLst/>
                <a:gdLst/>
                <a:ahLst/>
                <a:cxnLst/>
                <a:rect l="l" t="t" r="r" b="b"/>
                <a:pathLst>
                  <a:path w="5151" h="7573" extrusionOk="0">
                    <a:moveTo>
                      <a:pt x="2515" y="1"/>
                    </a:moveTo>
                    <a:cubicBezTo>
                      <a:pt x="1860" y="1"/>
                      <a:pt x="1326" y="534"/>
                      <a:pt x="1326" y="1189"/>
                    </a:cubicBezTo>
                    <a:cubicBezTo>
                      <a:pt x="1326" y="1555"/>
                      <a:pt x="1494" y="1905"/>
                      <a:pt x="1738" y="2103"/>
                    </a:cubicBezTo>
                    <a:cubicBezTo>
                      <a:pt x="1661" y="2317"/>
                      <a:pt x="1601" y="2530"/>
                      <a:pt x="1601" y="2758"/>
                    </a:cubicBezTo>
                    <a:cubicBezTo>
                      <a:pt x="671" y="3109"/>
                      <a:pt x="1" y="4038"/>
                      <a:pt x="1" y="5074"/>
                    </a:cubicBezTo>
                    <a:cubicBezTo>
                      <a:pt x="1" y="6476"/>
                      <a:pt x="1128" y="7573"/>
                      <a:pt x="2499" y="7573"/>
                    </a:cubicBezTo>
                    <a:cubicBezTo>
                      <a:pt x="3871" y="7573"/>
                      <a:pt x="4998" y="6445"/>
                      <a:pt x="4998" y="5074"/>
                    </a:cubicBezTo>
                    <a:cubicBezTo>
                      <a:pt x="4998" y="4663"/>
                      <a:pt x="4876" y="4236"/>
                      <a:pt x="4693" y="3901"/>
                    </a:cubicBezTo>
                    <a:cubicBezTo>
                      <a:pt x="4983" y="3612"/>
                      <a:pt x="5150" y="3215"/>
                      <a:pt x="5150" y="2774"/>
                    </a:cubicBezTo>
                    <a:cubicBezTo>
                      <a:pt x="5150" y="1920"/>
                      <a:pt x="4541" y="1189"/>
                      <a:pt x="3718" y="1037"/>
                    </a:cubicBezTo>
                    <a:cubicBezTo>
                      <a:pt x="3642" y="442"/>
                      <a:pt x="3124" y="1"/>
                      <a:pt x="25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474;p11"/>
              <p:cNvSpPr/>
              <p:nvPr/>
            </p:nvSpPr>
            <p:spPr>
              <a:xfrm>
                <a:off x="539190" y="3017914"/>
                <a:ext cx="4682" cy="20655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6750" extrusionOk="0">
                    <a:moveTo>
                      <a:pt x="77" y="1"/>
                    </a:moveTo>
                    <a:cubicBezTo>
                      <a:pt x="46" y="1"/>
                      <a:pt x="0" y="46"/>
                      <a:pt x="0" y="77"/>
                    </a:cubicBezTo>
                    <a:lnTo>
                      <a:pt x="0" y="6674"/>
                    </a:lnTo>
                    <a:cubicBezTo>
                      <a:pt x="0" y="6704"/>
                      <a:pt x="46" y="6750"/>
                      <a:pt x="77" y="6750"/>
                    </a:cubicBezTo>
                    <a:cubicBezTo>
                      <a:pt x="122" y="6750"/>
                      <a:pt x="153" y="6704"/>
                      <a:pt x="153" y="6674"/>
                    </a:cubicBezTo>
                    <a:lnTo>
                      <a:pt x="153" y="77"/>
                    </a:lnTo>
                    <a:cubicBezTo>
                      <a:pt x="153" y="46"/>
                      <a:pt x="122" y="1"/>
                      <a:pt x="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475;p11"/>
              <p:cNvSpPr/>
              <p:nvPr/>
            </p:nvSpPr>
            <p:spPr>
              <a:xfrm>
                <a:off x="538731" y="3061244"/>
                <a:ext cx="100735" cy="96115"/>
              </a:xfrm>
              <a:custGeom>
                <a:avLst/>
                <a:gdLst/>
                <a:ahLst/>
                <a:cxnLst/>
                <a:rect l="l" t="t" r="r" b="b"/>
                <a:pathLst>
                  <a:path w="3292" h="3141" extrusionOk="0">
                    <a:moveTo>
                      <a:pt x="3190" y="0"/>
                    </a:moveTo>
                    <a:cubicBezTo>
                      <a:pt x="3160" y="0"/>
                      <a:pt x="3133" y="13"/>
                      <a:pt x="3124" y="32"/>
                    </a:cubicBezTo>
                    <a:lnTo>
                      <a:pt x="1768" y="2363"/>
                    </a:lnTo>
                    <a:lnTo>
                      <a:pt x="61" y="2972"/>
                    </a:lnTo>
                    <a:cubicBezTo>
                      <a:pt x="15" y="2988"/>
                      <a:pt x="0" y="3033"/>
                      <a:pt x="15" y="3064"/>
                    </a:cubicBezTo>
                    <a:cubicBezTo>
                      <a:pt x="46" y="3094"/>
                      <a:pt x="61" y="3125"/>
                      <a:pt x="92" y="3125"/>
                    </a:cubicBezTo>
                    <a:cubicBezTo>
                      <a:pt x="92" y="3125"/>
                      <a:pt x="122" y="3125"/>
                      <a:pt x="107" y="3140"/>
                    </a:cubicBezTo>
                    <a:lnTo>
                      <a:pt x="1874" y="2515"/>
                    </a:lnTo>
                    <a:cubicBezTo>
                      <a:pt x="1890" y="2500"/>
                      <a:pt x="1905" y="2500"/>
                      <a:pt x="1905" y="2470"/>
                    </a:cubicBezTo>
                    <a:lnTo>
                      <a:pt x="3261" y="123"/>
                    </a:lnTo>
                    <a:cubicBezTo>
                      <a:pt x="3291" y="93"/>
                      <a:pt x="3276" y="32"/>
                      <a:pt x="3246" y="17"/>
                    </a:cubicBezTo>
                    <a:cubicBezTo>
                      <a:pt x="3228" y="5"/>
                      <a:pt x="3208" y="0"/>
                      <a:pt x="31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11"/>
              <p:cNvSpPr/>
              <p:nvPr/>
            </p:nvSpPr>
            <p:spPr>
              <a:xfrm>
                <a:off x="473461" y="3000962"/>
                <a:ext cx="70411" cy="93452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054" extrusionOk="0">
                    <a:moveTo>
                      <a:pt x="85" y="1"/>
                    </a:moveTo>
                    <a:cubicBezTo>
                      <a:pt x="76" y="1"/>
                      <a:pt x="68" y="2"/>
                      <a:pt x="61" y="6"/>
                    </a:cubicBezTo>
                    <a:cubicBezTo>
                      <a:pt x="15" y="21"/>
                      <a:pt x="0" y="67"/>
                      <a:pt x="15" y="97"/>
                    </a:cubicBezTo>
                    <a:lnTo>
                      <a:pt x="594" y="1743"/>
                    </a:lnTo>
                    <a:cubicBezTo>
                      <a:pt x="594" y="1758"/>
                      <a:pt x="594" y="1773"/>
                      <a:pt x="610" y="1773"/>
                    </a:cubicBezTo>
                    <a:lnTo>
                      <a:pt x="2179" y="3038"/>
                    </a:lnTo>
                    <a:cubicBezTo>
                      <a:pt x="2194" y="3053"/>
                      <a:pt x="2209" y="3053"/>
                      <a:pt x="2225" y="3053"/>
                    </a:cubicBezTo>
                    <a:cubicBezTo>
                      <a:pt x="2255" y="3053"/>
                      <a:pt x="2270" y="3053"/>
                      <a:pt x="2286" y="3038"/>
                    </a:cubicBezTo>
                    <a:cubicBezTo>
                      <a:pt x="2301" y="2992"/>
                      <a:pt x="2301" y="2931"/>
                      <a:pt x="2270" y="2916"/>
                    </a:cubicBezTo>
                    <a:lnTo>
                      <a:pt x="732" y="1682"/>
                    </a:lnTo>
                    <a:lnTo>
                      <a:pt x="153" y="67"/>
                    </a:lnTo>
                    <a:cubicBezTo>
                      <a:pt x="141" y="20"/>
                      <a:pt x="112" y="1"/>
                      <a:pt x="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477;p11"/>
              <p:cNvSpPr/>
              <p:nvPr/>
            </p:nvSpPr>
            <p:spPr>
              <a:xfrm>
                <a:off x="442219" y="2975931"/>
                <a:ext cx="208417" cy="153092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5003" extrusionOk="0">
                    <a:moveTo>
                      <a:pt x="552" y="1"/>
                    </a:moveTo>
                    <a:cubicBezTo>
                      <a:pt x="259" y="1"/>
                      <a:pt x="15" y="239"/>
                      <a:pt x="0" y="535"/>
                    </a:cubicBezTo>
                    <a:cubicBezTo>
                      <a:pt x="0" y="748"/>
                      <a:pt x="92" y="915"/>
                      <a:pt x="244" y="1037"/>
                    </a:cubicBezTo>
                    <a:cubicBezTo>
                      <a:pt x="138" y="1190"/>
                      <a:pt x="92" y="1357"/>
                      <a:pt x="61" y="1571"/>
                    </a:cubicBezTo>
                    <a:cubicBezTo>
                      <a:pt x="46" y="2165"/>
                      <a:pt x="503" y="2652"/>
                      <a:pt x="1097" y="2698"/>
                    </a:cubicBezTo>
                    <a:cubicBezTo>
                      <a:pt x="1107" y="2698"/>
                      <a:pt x="1117" y="2698"/>
                      <a:pt x="1126" y="2698"/>
                    </a:cubicBezTo>
                    <a:cubicBezTo>
                      <a:pt x="1707" y="2698"/>
                      <a:pt x="2179" y="2247"/>
                      <a:pt x="2194" y="1662"/>
                    </a:cubicBezTo>
                    <a:cubicBezTo>
                      <a:pt x="2255" y="1053"/>
                      <a:pt x="1798" y="550"/>
                      <a:pt x="1219" y="535"/>
                    </a:cubicBezTo>
                    <a:lnTo>
                      <a:pt x="1113" y="535"/>
                    </a:lnTo>
                    <a:cubicBezTo>
                      <a:pt x="1097" y="260"/>
                      <a:pt x="869" y="32"/>
                      <a:pt x="579" y="1"/>
                    </a:cubicBezTo>
                    <a:cubicBezTo>
                      <a:pt x="570" y="1"/>
                      <a:pt x="561" y="1"/>
                      <a:pt x="552" y="1"/>
                    </a:cubicBezTo>
                    <a:close/>
                    <a:moveTo>
                      <a:pt x="6157" y="2319"/>
                    </a:moveTo>
                    <a:cubicBezTo>
                      <a:pt x="6062" y="2319"/>
                      <a:pt x="5967" y="2343"/>
                      <a:pt x="5881" y="2393"/>
                    </a:cubicBezTo>
                    <a:cubicBezTo>
                      <a:pt x="5699" y="2485"/>
                      <a:pt x="5607" y="2668"/>
                      <a:pt x="5592" y="2866"/>
                    </a:cubicBezTo>
                    <a:cubicBezTo>
                      <a:pt x="5424" y="2866"/>
                      <a:pt x="5226" y="2896"/>
                      <a:pt x="5059" y="3003"/>
                    </a:cubicBezTo>
                    <a:cubicBezTo>
                      <a:pt x="4541" y="3307"/>
                      <a:pt x="4373" y="3947"/>
                      <a:pt x="4663" y="4465"/>
                    </a:cubicBezTo>
                    <a:cubicBezTo>
                      <a:pt x="4867" y="4813"/>
                      <a:pt x="5222" y="5003"/>
                      <a:pt x="5590" y="5003"/>
                    </a:cubicBezTo>
                    <a:cubicBezTo>
                      <a:pt x="5771" y="5003"/>
                      <a:pt x="5955" y="4957"/>
                      <a:pt x="6125" y="4862"/>
                    </a:cubicBezTo>
                    <a:cubicBezTo>
                      <a:pt x="6643" y="4557"/>
                      <a:pt x="6811" y="3917"/>
                      <a:pt x="6521" y="3399"/>
                    </a:cubicBezTo>
                    <a:cubicBezTo>
                      <a:pt x="6521" y="3353"/>
                      <a:pt x="6506" y="3338"/>
                      <a:pt x="6491" y="3323"/>
                    </a:cubicBezTo>
                    <a:cubicBezTo>
                      <a:pt x="6719" y="3155"/>
                      <a:pt x="6796" y="2835"/>
                      <a:pt x="6643" y="2591"/>
                    </a:cubicBezTo>
                    <a:cubicBezTo>
                      <a:pt x="6541" y="2418"/>
                      <a:pt x="6350" y="2319"/>
                      <a:pt x="6157" y="23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78" name="Google Shape;3478;p11"/>
            <p:cNvGrpSpPr/>
            <p:nvPr/>
          </p:nvGrpSpPr>
          <p:grpSpPr>
            <a:xfrm>
              <a:off x="6716439" y="4408712"/>
              <a:ext cx="953420" cy="573326"/>
              <a:chOff x="3306599" y="3657838"/>
              <a:chExt cx="1180853" cy="710090"/>
            </a:xfrm>
          </p:grpSpPr>
          <p:grpSp>
            <p:nvGrpSpPr>
              <p:cNvPr id="3479" name="Google Shape;3479;p11"/>
              <p:cNvGrpSpPr/>
              <p:nvPr/>
            </p:nvGrpSpPr>
            <p:grpSpPr>
              <a:xfrm>
                <a:off x="3306599" y="3657838"/>
                <a:ext cx="1180853" cy="710090"/>
                <a:chOff x="6874099" y="3924038"/>
                <a:chExt cx="1180853" cy="710090"/>
              </a:xfrm>
            </p:grpSpPr>
            <p:sp>
              <p:nvSpPr>
                <p:cNvPr id="3480" name="Google Shape;3480;p11"/>
                <p:cNvSpPr/>
                <p:nvPr/>
              </p:nvSpPr>
              <p:spPr>
                <a:xfrm>
                  <a:off x="7347915" y="4382301"/>
                  <a:ext cx="84923" cy="251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" h="2713" extrusionOk="0">
                      <a:moveTo>
                        <a:pt x="0" y="0"/>
                      </a:moveTo>
                      <a:lnTo>
                        <a:pt x="0" y="2712"/>
                      </a:lnTo>
                      <a:lnTo>
                        <a:pt x="914" y="2712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1" name="Google Shape;3481;p11"/>
                <p:cNvSpPr/>
                <p:nvPr/>
              </p:nvSpPr>
              <p:spPr>
                <a:xfrm>
                  <a:off x="7274313" y="4617048"/>
                  <a:ext cx="234816" cy="17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0" h="184" extrusionOk="0">
                      <a:moveTo>
                        <a:pt x="1" y="0"/>
                      </a:moveTo>
                      <a:lnTo>
                        <a:pt x="1" y="183"/>
                      </a:lnTo>
                      <a:lnTo>
                        <a:pt x="2530" y="183"/>
                      </a:lnTo>
                      <a:lnTo>
                        <a:pt x="253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2" name="Google Shape;3482;p11"/>
                <p:cNvSpPr/>
                <p:nvPr/>
              </p:nvSpPr>
              <p:spPr>
                <a:xfrm>
                  <a:off x="7274313" y="4617048"/>
                  <a:ext cx="175416" cy="17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0" h="184" extrusionOk="0">
                      <a:moveTo>
                        <a:pt x="1" y="0"/>
                      </a:moveTo>
                      <a:lnTo>
                        <a:pt x="1" y="183"/>
                      </a:lnTo>
                      <a:lnTo>
                        <a:pt x="1890" y="183"/>
                      </a:lnTo>
                      <a:lnTo>
                        <a:pt x="189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3" name="Google Shape;3483;p11"/>
                <p:cNvSpPr/>
                <p:nvPr/>
              </p:nvSpPr>
              <p:spPr>
                <a:xfrm>
                  <a:off x="6895353" y="3924038"/>
                  <a:ext cx="1159599" cy="585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4" h="6309" extrusionOk="0">
                      <a:moveTo>
                        <a:pt x="1600" y="1"/>
                      </a:moveTo>
                      <a:lnTo>
                        <a:pt x="534" y="4191"/>
                      </a:lnTo>
                      <a:lnTo>
                        <a:pt x="61" y="6080"/>
                      </a:lnTo>
                      <a:lnTo>
                        <a:pt x="1" y="6308"/>
                      </a:lnTo>
                      <a:lnTo>
                        <a:pt x="10925" y="6308"/>
                      </a:lnTo>
                      <a:lnTo>
                        <a:pt x="11580" y="3673"/>
                      </a:lnTo>
                      <a:lnTo>
                        <a:pt x="12494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4" name="Google Shape;3484;p11"/>
                <p:cNvSpPr/>
                <p:nvPr/>
              </p:nvSpPr>
              <p:spPr>
                <a:xfrm>
                  <a:off x="6874099" y="3924038"/>
                  <a:ext cx="1159692" cy="585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5" h="6309" extrusionOk="0">
                      <a:moveTo>
                        <a:pt x="1601" y="1"/>
                      </a:moveTo>
                      <a:lnTo>
                        <a:pt x="1" y="6308"/>
                      </a:lnTo>
                      <a:lnTo>
                        <a:pt x="10895" y="6308"/>
                      </a:lnTo>
                      <a:lnTo>
                        <a:pt x="11611" y="3520"/>
                      </a:lnTo>
                      <a:lnTo>
                        <a:pt x="1249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485" name="Google Shape;3485;p11"/>
                <p:cNvGrpSpPr/>
                <p:nvPr/>
              </p:nvGrpSpPr>
              <p:grpSpPr>
                <a:xfrm>
                  <a:off x="6899622" y="3942416"/>
                  <a:ext cx="1111534" cy="545977"/>
                  <a:chOff x="1323022" y="424291"/>
                  <a:chExt cx="533212" cy="261897"/>
                </a:xfrm>
              </p:grpSpPr>
              <p:sp>
                <p:nvSpPr>
                  <p:cNvPr id="3486" name="Google Shape;3486;p11"/>
                  <p:cNvSpPr/>
                  <p:nvPr/>
                </p:nvSpPr>
                <p:spPr>
                  <a:xfrm>
                    <a:off x="1369816" y="424291"/>
                    <a:ext cx="133657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1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30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87" name="Google Shape;3487;p11"/>
                  <p:cNvSpPr/>
                  <p:nvPr/>
                </p:nvSpPr>
                <p:spPr>
                  <a:xfrm>
                    <a:off x="1487181" y="424291"/>
                    <a:ext cx="13436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891" extrusionOk="0">
                        <a:moveTo>
                          <a:pt x="50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88" name="Google Shape;3488;p11"/>
                  <p:cNvSpPr/>
                  <p:nvPr/>
                </p:nvSpPr>
                <p:spPr>
                  <a:xfrm>
                    <a:off x="1605213" y="424291"/>
                    <a:ext cx="13436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89" name="Google Shape;3489;p11"/>
                  <p:cNvSpPr/>
                  <p:nvPr/>
                </p:nvSpPr>
                <p:spPr>
                  <a:xfrm>
                    <a:off x="1723245" y="42429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0" name="Google Shape;3490;p11"/>
                  <p:cNvSpPr/>
                  <p:nvPr/>
                </p:nvSpPr>
                <p:spPr>
                  <a:xfrm>
                    <a:off x="1346753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1" name="Google Shape;3491;p11"/>
                  <p:cNvSpPr/>
                  <p:nvPr/>
                </p:nvSpPr>
                <p:spPr>
                  <a:xfrm>
                    <a:off x="1464785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1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2" name="Google Shape;3492;p11"/>
                  <p:cNvSpPr/>
                  <p:nvPr/>
                </p:nvSpPr>
                <p:spPr>
                  <a:xfrm>
                    <a:off x="1582150" y="513831"/>
                    <a:ext cx="133657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1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3" name="Google Shape;3493;p11"/>
                  <p:cNvSpPr/>
                  <p:nvPr/>
                </p:nvSpPr>
                <p:spPr>
                  <a:xfrm>
                    <a:off x="1700182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4" name="Google Shape;3494;p11"/>
                  <p:cNvSpPr/>
                  <p:nvPr/>
                </p:nvSpPr>
                <p:spPr>
                  <a:xfrm>
                    <a:off x="1323022" y="602036"/>
                    <a:ext cx="133657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29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5" name="Google Shape;3495;p11"/>
                  <p:cNvSpPr/>
                  <p:nvPr/>
                </p:nvSpPr>
                <p:spPr>
                  <a:xfrm>
                    <a:off x="1441054" y="602036"/>
                    <a:ext cx="133657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29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6" name="Google Shape;3496;p11"/>
                  <p:cNvSpPr/>
                  <p:nvPr/>
                </p:nvSpPr>
                <p:spPr>
                  <a:xfrm>
                    <a:off x="1558419" y="602036"/>
                    <a:ext cx="134324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7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3497" name="Google Shape;3497;p11"/>
              <p:cNvSpPr/>
              <p:nvPr/>
            </p:nvSpPr>
            <p:spPr>
              <a:xfrm>
                <a:off x="4068881" y="4046763"/>
                <a:ext cx="277231" cy="175435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890" extrusionOk="0">
                    <a:moveTo>
                      <a:pt x="472" y="1"/>
                    </a:moveTo>
                    <a:lnTo>
                      <a:pt x="0" y="1890"/>
                    </a:lnTo>
                    <a:lnTo>
                      <a:pt x="2514" y="1890"/>
                    </a:lnTo>
                    <a:lnTo>
                      <a:pt x="29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8" name="Google Shape;3498;p11"/>
              <p:cNvSpPr/>
              <p:nvPr/>
            </p:nvSpPr>
            <p:spPr>
              <a:xfrm>
                <a:off x="4029155" y="3957653"/>
                <a:ext cx="328092" cy="285800"/>
              </a:xfrm>
              <a:custGeom>
                <a:avLst/>
                <a:gdLst/>
                <a:ahLst/>
                <a:cxnLst/>
                <a:rect l="l" t="t" r="r" b="b"/>
                <a:pathLst>
                  <a:path w="3535" h="3079" extrusionOk="0">
                    <a:moveTo>
                      <a:pt x="2209" y="1"/>
                    </a:moveTo>
                    <a:cubicBezTo>
                      <a:pt x="1508" y="1"/>
                      <a:pt x="869" y="336"/>
                      <a:pt x="472" y="839"/>
                    </a:cubicBezTo>
                    <a:cubicBezTo>
                      <a:pt x="381" y="945"/>
                      <a:pt x="305" y="1052"/>
                      <a:pt x="244" y="1189"/>
                    </a:cubicBezTo>
                    <a:cubicBezTo>
                      <a:pt x="92" y="1494"/>
                      <a:pt x="0" y="1814"/>
                      <a:pt x="0" y="2179"/>
                    </a:cubicBezTo>
                    <a:lnTo>
                      <a:pt x="0" y="2210"/>
                    </a:lnTo>
                    <a:cubicBezTo>
                      <a:pt x="0" y="2332"/>
                      <a:pt x="0" y="2438"/>
                      <a:pt x="15" y="2560"/>
                    </a:cubicBezTo>
                    <a:cubicBezTo>
                      <a:pt x="31" y="2652"/>
                      <a:pt x="61" y="2774"/>
                      <a:pt x="92" y="2865"/>
                    </a:cubicBezTo>
                    <a:cubicBezTo>
                      <a:pt x="107" y="2941"/>
                      <a:pt x="137" y="2987"/>
                      <a:pt x="168" y="3078"/>
                    </a:cubicBezTo>
                    <a:lnTo>
                      <a:pt x="2880" y="3078"/>
                    </a:lnTo>
                    <a:lnTo>
                      <a:pt x="3535" y="443"/>
                    </a:lnTo>
                    <a:cubicBezTo>
                      <a:pt x="3459" y="382"/>
                      <a:pt x="3413" y="336"/>
                      <a:pt x="3352" y="305"/>
                    </a:cubicBezTo>
                    <a:cubicBezTo>
                      <a:pt x="3291" y="275"/>
                      <a:pt x="3215" y="260"/>
                      <a:pt x="3154" y="214"/>
                    </a:cubicBezTo>
                    <a:cubicBezTo>
                      <a:pt x="2880" y="77"/>
                      <a:pt x="2544" y="1"/>
                      <a:pt x="2209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99" name="Google Shape;3499;p11"/>
            <p:cNvGrpSpPr/>
            <p:nvPr/>
          </p:nvGrpSpPr>
          <p:grpSpPr>
            <a:xfrm>
              <a:off x="7779062" y="4739387"/>
              <a:ext cx="671905" cy="404112"/>
              <a:chOff x="3306599" y="3657838"/>
              <a:chExt cx="1180853" cy="710090"/>
            </a:xfrm>
          </p:grpSpPr>
          <p:grpSp>
            <p:nvGrpSpPr>
              <p:cNvPr id="3500" name="Google Shape;3500;p11"/>
              <p:cNvGrpSpPr/>
              <p:nvPr/>
            </p:nvGrpSpPr>
            <p:grpSpPr>
              <a:xfrm>
                <a:off x="3306599" y="3657838"/>
                <a:ext cx="1180853" cy="710090"/>
                <a:chOff x="6874099" y="3924038"/>
                <a:chExt cx="1180853" cy="710090"/>
              </a:xfrm>
            </p:grpSpPr>
            <p:sp>
              <p:nvSpPr>
                <p:cNvPr id="3501" name="Google Shape;3501;p11"/>
                <p:cNvSpPr/>
                <p:nvPr/>
              </p:nvSpPr>
              <p:spPr>
                <a:xfrm>
                  <a:off x="7347915" y="4382301"/>
                  <a:ext cx="84923" cy="251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" h="2713" extrusionOk="0">
                      <a:moveTo>
                        <a:pt x="0" y="0"/>
                      </a:moveTo>
                      <a:lnTo>
                        <a:pt x="0" y="2712"/>
                      </a:lnTo>
                      <a:lnTo>
                        <a:pt x="914" y="2712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2" name="Google Shape;3502;p11"/>
                <p:cNvSpPr/>
                <p:nvPr/>
              </p:nvSpPr>
              <p:spPr>
                <a:xfrm>
                  <a:off x="7274313" y="4617048"/>
                  <a:ext cx="234816" cy="17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0" h="184" extrusionOk="0">
                      <a:moveTo>
                        <a:pt x="1" y="0"/>
                      </a:moveTo>
                      <a:lnTo>
                        <a:pt x="1" y="183"/>
                      </a:lnTo>
                      <a:lnTo>
                        <a:pt x="2530" y="183"/>
                      </a:lnTo>
                      <a:lnTo>
                        <a:pt x="253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3" name="Google Shape;3503;p11"/>
                <p:cNvSpPr/>
                <p:nvPr/>
              </p:nvSpPr>
              <p:spPr>
                <a:xfrm>
                  <a:off x="7274313" y="4617048"/>
                  <a:ext cx="175416" cy="17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0" h="184" extrusionOk="0">
                      <a:moveTo>
                        <a:pt x="1" y="0"/>
                      </a:moveTo>
                      <a:lnTo>
                        <a:pt x="1" y="183"/>
                      </a:lnTo>
                      <a:lnTo>
                        <a:pt x="1890" y="183"/>
                      </a:lnTo>
                      <a:lnTo>
                        <a:pt x="189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4" name="Google Shape;3504;p11"/>
                <p:cNvSpPr/>
                <p:nvPr/>
              </p:nvSpPr>
              <p:spPr>
                <a:xfrm>
                  <a:off x="6895353" y="3924038"/>
                  <a:ext cx="1159599" cy="585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4" h="6309" extrusionOk="0">
                      <a:moveTo>
                        <a:pt x="1600" y="1"/>
                      </a:moveTo>
                      <a:lnTo>
                        <a:pt x="534" y="4191"/>
                      </a:lnTo>
                      <a:lnTo>
                        <a:pt x="61" y="6080"/>
                      </a:lnTo>
                      <a:lnTo>
                        <a:pt x="1" y="6308"/>
                      </a:lnTo>
                      <a:lnTo>
                        <a:pt x="10925" y="6308"/>
                      </a:lnTo>
                      <a:lnTo>
                        <a:pt x="11580" y="3673"/>
                      </a:lnTo>
                      <a:lnTo>
                        <a:pt x="12494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5" name="Google Shape;3505;p11"/>
                <p:cNvSpPr/>
                <p:nvPr/>
              </p:nvSpPr>
              <p:spPr>
                <a:xfrm>
                  <a:off x="6874099" y="3924038"/>
                  <a:ext cx="1159692" cy="5856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5" h="6309" extrusionOk="0">
                      <a:moveTo>
                        <a:pt x="1601" y="1"/>
                      </a:moveTo>
                      <a:lnTo>
                        <a:pt x="1" y="6308"/>
                      </a:lnTo>
                      <a:lnTo>
                        <a:pt x="10895" y="6308"/>
                      </a:lnTo>
                      <a:lnTo>
                        <a:pt x="11611" y="3520"/>
                      </a:lnTo>
                      <a:lnTo>
                        <a:pt x="1249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506" name="Google Shape;3506;p11"/>
                <p:cNvGrpSpPr/>
                <p:nvPr/>
              </p:nvGrpSpPr>
              <p:grpSpPr>
                <a:xfrm>
                  <a:off x="6899622" y="3942416"/>
                  <a:ext cx="1111534" cy="545977"/>
                  <a:chOff x="1323022" y="424291"/>
                  <a:chExt cx="533212" cy="261897"/>
                </a:xfrm>
              </p:grpSpPr>
              <p:sp>
                <p:nvSpPr>
                  <p:cNvPr id="3507" name="Google Shape;3507;p11"/>
                  <p:cNvSpPr/>
                  <p:nvPr/>
                </p:nvSpPr>
                <p:spPr>
                  <a:xfrm>
                    <a:off x="1369816" y="424291"/>
                    <a:ext cx="133657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1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30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08" name="Google Shape;3508;p11"/>
                  <p:cNvSpPr/>
                  <p:nvPr/>
                </p:nvSpPr>
                <p:spPr>
                  <a:xfrm>
                    <a:off x="1487181" y="424291"/>
                    <a:ext cx="13436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891" extrusionOk="0">
                        <a:moveTo>
                          <a:pt x="50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09" name="Google Shape;3509;p11"/>
                  <p:cNvSpPr/>
                  <p:nvPr/>
                </p:nvSpPr>
                <p:spPr>
                  <a:xfrm>
                    <a:off x="1605213" y="424291"/>
                    <a:ext cx="13436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0" name="Google Shape;3510;p11"/>
                  <p:cNvSpPr/>
                  <p:nvPr/>
                </p:nvSpPr>
                <p:spPr>
                  <a:xfrm>
                    <a:off x="1723245" y="42429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1" name="Google Shape;3511;p11"/>
                  <p:cNvSpPr/>
                  <p:nvPr/>
                </p:nvSpPr>
                <p:spPr>
                  <a:xfrm>
                    <a:off x="1346753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2" name="Google Shape;3512;p11"/>
                  <p:cNvSpPr/>
                  <p:nvPr/>
                </p:nvSpPr>
                <p:spPr>
                  <a:xfrm>
                    <a:off x="1464785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1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3" name="Google Shape;3513;p11"/>
                  <p:cNvSpPr/>
                  <p:nvPr/>
                </p:nvSpPr>
                <p:spPr>
                  <a:xfrm>
                    <a:off x="1582150" y="513831"/>
                    <a:ext cx="133657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1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4" name="Google Shape;3514;p11"/>
                  <p:cNvSpPr/>
                  <p:nvPr/>
                </p:nvSpPr>
                <p:spPr>
                  <a:xfrm>
                    <a:off x="1700182" y="513831"/>
                    <a:ext cx="132989" cy="84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7" h="1891" extrusionOk="0">
                        <a:moveTo>
                          <a:pt x="473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298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5" name="Google Shape;3515;p11"/>
                  <p:cNvSpPr/>
                  <p:nvPr/>
                </p:nvSpPr>
                <p:spPr>
                  <a:xfrm>
                    <a:off x="1323022" y="602036"/>
                    <a:ext cx="133657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29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6" name="Google Shape;3516;p11"/>
                  <p:cNvSpPr/>
                  <p:nvPr/>
                </p:nvSpPr>
                <p:spPr>
                  <a:xfrm>
                    <a:off x="1441054" y="602036"/>
                    <a:ext cx="133657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29" y="1890"/>
                        </a:lnTo>
                        <a:lnTo>
                          <a:pt x="3002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7" name="Google Shape;3517;p11"/>
                  <p:cNvSpPr/>
                  <p:nvPr/>
                </p:nvSpPr>
                <p:spPr>
                  <a:xfrm>
                    <a:off x="1558419" y="602036"/>
                    <a:ext cx="134324" cy="84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7" h="1890" extrusionOk="0">
                        <a:moveTo>
                          <a:pt x="488" y="1"/>
                        </a:moveTo>
                        <a:lnTo>
                          <a:pt x="0" y="1890"/>
                        </a:lnTo>
                        <a:lnTo>
                          <a:pt x="2514" y="1890"/>
                        </a:lnTo>
                        <a:lnTo>
                          <a:pt x="3017" y="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3518" name="Google Shape;3518;p11"/>
              <p:cNvSpPr/>
              <p:nvPr/>
            </p:nvSpPr>
            <p:spPr>
              <a:xfrm>
                <a:off x="4068881" y="4046763"/>
                <a:ext cx="277231" cy="175435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890" extrusionOk="0">
                    <a:moveTo>
                      <a:pt x="472" y="1"/>
                    </a:moveTo>
                    <a:lnTo>
                      <a:pt x="0" y="1890"/>
                    </a:lnTo>
                    <a:lnTo>
                      <a:pt x="2514" y="1890"/>
                    </a:lnTo>
                    <a:lnTo>
                      <a:pt x="29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11"/>
              <p:cNvSpPr/>
              <p:nvPr/>
            </p:nvSpPr>
            <p:spPr>
              <a:xfrm>
                <a:off x="4029155" y="3957653"/>
                <a:ext cx="328092" cy="285800"/>
              </a:xfrm>
              <a:custGeom>
                <a:avLst/>
                <a:gdLst/>
                <a:ahLst/>
                <a:cxnLst/>
                <a:rect l="l" t="t" r="r" b="b"/>
                <a:pathLst>
                  <a:path w="3535" h="3079" extrusionOk="0">
                    <a:moveTo>
                      <a:pt x="2209" y="1"/>
                    </a:moveTo>
                    <a:cubicBezTo>
                      <a:pt x="1508" y="1"/>
                      <a:pt x="869" y="336"/>
                      <a:pt x="472" y="839"/>
                    </a:cubicBezTo>
                    <a:cubicBezTo>
                      <a:pt x="381" y="945"/>
                      <a:pt x="305" y="1052"/>
                      <a:pt x="244" y="1189"/>
                    </a:cubicBezTo>
                    <a:cubicBezTo>
                      <a:pt x="92" y="1494"/>
                      <a:pt x="0" y="1814"/>
                      <a:pt x="0" y="2179"/>
                    </a:cubicBezTo>
                    <a:lnTo>
                      <a:pt x="0" y="2210"/>
                    </a:lnTo>
                    <a:cubicBezTo>
                      <a:pt x="0" y="2332"/>
                      <a:pt x="0" y="2438"/>
                      <a:pt x="15" y="2560"/>
                    </a:cubicBezTo>
                    <a:cubicBezTo>
                      <a:pt x="31" y="2652"/>
                      <a:pt x="61" y="2774"/>
                      <a:pt x="92" y="2865"/>
                    </a:cubicBezTo>
                    <a:cubicBezTo>
                      <a:pt x="107" y="2941"/>
                      <a:pt x="137" y="2987"/>
                      <a:pt x="168" y="3078"/>
                    </a:cubicBezTo>
                    <a:lnTo>
                      <a:pt x="2880" y="3078"/>
                    </a:lnTo>
                    <a:lnTo>
                      <a:pt x="3535" y="443"/>
                    </a:lnTo>
                    <a:cubicBezTo>
                      <a:pt x="3459" y="382"/>
                      <a:pt x="3413" y="336"/>
                      <a:pt x="3352" y="305"/>
                    </a:cubicBezTo>
                    <a:cubicBezTo>
                      <a:pt x="3291" y="275"/>
                      <a:pt x="3215" y="260"/>
                      <a:pt x="3154" y="214"/>
                    </a:cubicBezTo>
                    <a:cubicBezTo>
                      <a:pt x="2880" y="77"/>
                      <a:pt x="2544" y="1"/>
                      <a:pt x="2209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520" name="Google Shape;3520;p11"/>
          <p:cNvPicPr preferRelativeResize="0"/>
          <p:nvPr/>
        </p:nvPicPr>
        <p:blipFill rotWithShape="1">
          <a:blip r:embed="rId3">
            <a:alphaModFix/>
          </a:blip>
          <a:srcRect r="49984"/>
          <a:stretch/>
        </p:blipFill>
        <p:spPr>
          <a:xfrm>
            <a:off x="803262" y="540850"/>
            <a:ext cx="5556276" cy="175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1" name="Google Shape;3521;p11"/>
          <p:cNvPicPr preferRelativeResize="0"/>
          <p:nvPr/>
        </p:nvPicPr>
        <p:blipFill rotWithShape="1">
          <a:blip r:embed="rId3">
            <a:alphaModFix/>
          </a:blip>
          <a:srcRect l="50079"/>
          <a:stretch/>
        </p:blipFill>
        <p:spPr>
          <a:xfrm>
            <a:off x="803250" y="2369650"/>
            <a:ext cx="5545700" cy="17587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2" name="Google Shape;3522;p11"/>
          <p:cNvSpPr txBox="1">
            <a:spLocks noGrp="1"/>
          </p:cNvSpPr>
          <p:nvPr>
            <p:ph type="title"/>
          </p:nvPr>
        </p:nvSpPr>
        <p:spPr>
          <a:xfrm>
            <a:off x="1695278" y="4129125"/>
            <a:ext cx="47298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500" i="1">
                <a:solidFill>
                  <a:schemeClr val="accent4"/>
                </a:solidFill>
              </a:rPr>
              <a:t>Extracted Bursa Marketplace Stock Report(Sep 2023)</a:t>
            </a:r>
            <a:endParaRPr sz="1500" i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7" name="Google Shape;3527;p10"/>
          <p:cNvGrpSpPr/>
          <p:nvPr/>
        </p:nvGrpSpPr>
        <p:grpSpPr>
          <a:xfrm>
            <a:off x="99872" y="2025823"/>
            <a:ext cx="2406467" cy="2979066"/>
            <a:chOff x="480865" y="985197"/>
            <a:chExt cx="3656133" cy="4014914"/>
          </a:xfrm>
        </p:grpSpPr>
        <p:grpSp>
          <p:nvGrpSpPr>
            <p:cNvPr id="3528" name="Google Shape;3528;p10"/>
            <p:cNvGrpSpPr/>
            <p:nvPr/>
          </p:nvGrpSpPr>
          <p:grpSpPr>
            <a:xfrm>
              <a:off x="480865" y="2060498"/>
              <a:ext cx="3656133" cy="2939613"/>
              <a:chOff x="335065" y="2060498"/>
              <a:chExt cx="3656133" cy="2939613"/>
            </a:xfrm>
          </p:grpSpPr>
          <p:grpSp>
            <p:nvGrpSpPr>
              <p:cNvPr id="3529" name="Google Shape;3529;p10"/>
              <p:cNvGrpSpPr/>
              <p:nvPr/>
            </p:nvGrpSpPr>
            <p:grpSpPr>
              <a:xfrm>
                <a:off x="335065" y="2060498"/>
                <a:ext cx="2087647" cy="2766004"/>
                <a:chOff x="985369" y="1595991"/>
                <a:chExt cx="373014" cy="494221"/>
              </a:xfrm>
            </p:grpSpPr>
            <p:sp>
              <p:nvSpPr>
                <p:cNvPr id="3530" name="Google Shape;3530;p10"/>
                <p:cNvSpPr/>
                <p:nvPr/>
              </p:nvSpPr>
              <p:spPr>
                <a:xfrm>
                  <a:off x="985369" y="1595991"/>
                  <a:ext cx="373014" cy="494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0" h="16151" extrusionOk="0">
                      <a:moveTo>
                        <a:pt x="2408" y="1"/>
                      </a:moveTo>
                      <a:lnTo>
                        <a:pt x="0" y="16151"/>
                      </a:lnTo>
                      <a:lnTo>
                        <a:pt x="9767" y="16151"/>
                      </a:lnTo>
                      <a:lnTo>
                        <a:pt x="12189" y="16"/>
                      </a:lnTo>
                      <a:lnTo>
                        <a:pt x="2408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1" name="Google Shape;3531;p10"/>
                <p:cNvSpPr/>
                <p:nvPr/>
              </p:nvSpPr>
              <p:spPr>
                <a:xfrm>
                  <a:off x="997027" y="1606242"/>
                  <a:ext cx="350156" cy="474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3" h="15512" extrusionOk="0">
                      <a:moveTo>
                        <a:pt x="2316" y="1"/>
                      </a:moveTo>
                      <a:lnTo>
                        <a:pt x="0" y="15481"/>
                      </a:lnTo>
                      <a:lnTo>
                        <a:pt x="9111" y="15511"/>
                      </a:lnTo>
                      <a:lnTo>
                        <a:pt x="11442" y="16"/>
                      </a:lnTo>
                      <a:lnTo>
                        <a:pt x="2316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2" name="Google Shape;3532;p10"/>
                <p:cNvSpPr/>
                <p:nvPr/>
              </p:nvSpPr>
              <p:spPr>
                <a:xfrm>
                  <a:off x="1004463" y="1611382"/>
                  <a:ext cx="335713" cy="463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1" h="15145" extrusionOk="0">
                      <a:moveTo>
                        <a:pt x="2469" y="1"/>
                      </a:moveTo>
                      <a:cubicBezTo>
                        <a:pt x="2363" y="122"/>
                        <a:pt x="2286" y="183"/>
                        <a:pt x="2164" y="275"/>
                      </a:cubicBezTo>
                      <a:lnTo>
                        <a:pt x="2043" y="1204"/>
                      </a:lnTo>
                      <a:cubicBezTo>
                        <a:pt x="2134" y="1326"/>
                        <a:pt x="2164" y="1372"/>
                        <a:pt x="2271" y="1463"/>
                      </a:cubicBezTo>
                      <a:lnTo>
                        <a:pt x="3155" y="1463"/>
                      </a:lnTo>
                      <a:cubicBezTo>
                        <a:pt x="3277" y="1357"/>
                        <a:pt x="3353" y="1296"/>
                        <a:pt x="3460" y="1204"/>
                      </a:cubicBezTo>
                      <a:lnTo>
                        <a:pt x="3597" y="275"/>
                      </a:lnTo>
                      <a:cubicBezTo>
                        <a:pt x="3505" y="153"/>
                        <a:pt x="3460" y="107"/>
                        <a:pt x="3368" y="1"/>
                      </a:cubicBezTo>
                      <a:close/>
                      <a:moveTo>
                        <a:pt x="3947" y="1"/>
                      </a:moveTo>
                      <a:cubicBezTo>
                        <a:pt x="3825" y="122"/>
                        <a:pt x="3749" y="183"/>
                        <a:pt x="3642" y="275"/>
                      </a:cubicBezTo>
                      <a:lnTo>
                        <a:pt x="3505" y="1204"/>
                      </a:lnTo>
                      <a:cubicBezTo>
                        <a:pt x="3597" y="1296"/>
                        <a:pt x="3642" y="1357"/>
                        <a:pt x="3734" y="1463"/>
                      </a:cubicBezTo>
                      <a:lnTo>
                        <a:pt x="4617" y="1463"/>
                      </a:lnTo>
                      <a:cubicBezTo>
                        <a:pt x="4739" y="1357"/>
                        <a:pt x="4816" y="1296"/>
                        <a:pt x="4922" y="1204"/>
                      </a:cubicBezTo>
                      <a:lnTo>
                        <a:pt x="5059" y="275"/>
                      </a:lnTo>
                      <a:cubicBezTo>
                        <a:pt x="4968" y="153"/>
                        <a:pt x="4922" y="107"/>
                        <a:pt x="4831" y="1"/>
                      </a:cubicBezTo>
                      <a:close/>
                      <a:moveTo>
                        <a:pt x="5410" y="1"/>
                      </a:moveTo>
                      <a:cubicBezTo>
                        <a:pt x="5288" y="122"/>
                        <a:pt x="5212" y="183"/>
                        <a:pt x="5105" y="275"/>
                      </a:cubicBezTo>
                      <a:lnTo>
                        <a:pt x="4968" y="1204"/>
                      </a:lnTo>
                      <a:cubicBezTo>
                        <a:pt x="5059" y="1296"/>
                        <a:pt x="5120" y="1357"/>
                        <a:pt x="5196" y="1463"/>
                      </a:cubicBezTo>
                      <a:lnTo>
                        <a:pt x="6095" y="1463"/>
                      </a:lnTo>
                      <a:cubicBezTo>
                        <a:pt x="6202" y="1357"/>
                        <a:pt x="6278" y="1296"/>
                        <a:pt x="6400" y="1204"/>
                      </a:cubicBezTo>
                      <a:lnTo>
                        <a:pt x="6522" y="275"/>
                      </a:lnTo>
                      <a:cubicBezTo>
                        <a:pt x="6431" y="153"/>
                        <a:pt x="6400" y="107"/>
                        <a:pt x="6293" y="1"/>
                      </a:cubicBezTo>
                      <a:close/>
                      <a:moveTo>
                        <a:pt x="6872" y="1"/>
                      </a:moveTo>
                      <a:cubicBezTo>
                        <a:pt x="6766" y="122"/>
                        <a:pt x="6690" y="183"/>
                        <a:pt x="6568" y="275"/>
                      </a:cubicBezTo>
                      <a:lnTo>
                        <a:pt x="6431" y="1204"/>
                      </a:lnTo>
                      <a:cubicBezTo>
                        <a:pt x="6537" y="1296"/>
                        <a:pt x="6583" y="1357"/>
                        <a:pt x="6659" y="1463"/>
                      </a:cubicBezTo>
                      <a:lnTo>
                        <a:pt x="7558" y="1463"/>
                      </a:lnTo>
                      <a:cubicBezTo>
                        <a:pt x="7680" y="1357"/>
                        <a:pt x="7756" y="1296"/>
                        <a:pt x="7863" y="1204"/>
                      </a:cubicBezTo>
                      <a:lnTo>
                        <a:pt x="8000" y="275"/>
                      </a:lnTo>
                      <a:cubicBezTo>
                        <a:pt x="7893" y="153"/>
                        <a:pt x="7863" y="107"/>
                        <a:pt x="7771" y="1"/>
                      </a:cubicBezTo>
                      <a:close/>
                      <a:moveTo>
                        <a:pt x="8365" y="1"/>
                      </a:moveTo>
                      <a:cubicBezTo>
                        <a:pt x="8244" y="122"/>
                        <a:pt x="8167" y="183"/>
                        <a:pt x="8061" y="275"/>
                      </a:cubicBezTo>
                      <a:lnTo>
                        <a:pt x="7924" y="1204"/>
                      </a:lnTo>
                      <a:cubicBezTo>
                        <a:pt x="8000" y="1296"/>
                        <a:pt x="8061" y="1357"/>
                        <a:pt x="8152" y="1463"/>
                      </a:cubicBezTo>
                      <a:lnTo>
                        <a:pt x="9036" y="1463"/>
                      </a:lnTo>
                      <a:cubicBezTo>
                        <a:pt x="9158" y="1357"/>
                        <a:pt x="9234" y="1296"/>
                        <a:pt x="9341" y="1204"/>
                      </a:cubicBezTo>
                      <a:lnTo>
                        <a:pt x="9478" y="275"/>
                      </a:lnTo>
                      <a:cubicBezTo>
                        <a:pt x="9386" y="153"/>
                        <a:pt x="9341" y="107"/>
                        <a:pt x="9249" y="1"/>
                      </a:cubicBezTo>
                      <a:close/>
                      <a:moveTo>
                        <a:pt x="9843" y="1"/>
                      </a:moveTo>
                      <a:cubicBezTo>
                        <a:pt x="9737" y="122"/>
                        <a:pt x="9661" y="168"/>
                        <a:pt x="9539" y="275"/>
                      </a:cubicBezTo>
                      <a:lnTo>
                        <a:pt x="9402" y="1204"/>
                      </a:lnTo>
                      <a:cubicBezTo>
                        <a:pt x="9508" y="1311"/>
                        <a:pt x="9539" y="1372"/>
                        <a:pt x="9630" y="1463"/>
                      </a:cubicBezTo>
                      <a:lnTo>
                        <a:pt x="10529" y="1463"/>
                      </a:lnTo>
                      <a:cubicBezTo>
                        <a:pt x="10651" y="1357"/>
                        <a:pt x="10727" y="1296"/>
                        <a:pt x="10834" y="1204"/>
                      </a:cubicBezTo>
                      <a:lnTo>
                        <a:pt x="10971" y="275"/>
                      </a:lnTo>
                      <a:cubicBezTo>
                        <a:pt x="10879" y="153"/>
                        <a:pt x="10834" y="107"/>
                        <a:pt x="10742" y="1"/>
                      </a:cubicBezTo>
                      <a:close/>
                      <a:moveTo>
                        <a:pt x="2241" y="1509"/>
                      </a:moveTo>
                      <a:cubicBezTo>
                        <a:pt x="2134" y="1631"/>
                        <a:pt x="2058" y="1676"/>
                        <a:pt x="1936" y="1783"/>
                      </a:cubicBezTo>
                      <a:lnTo>
                        <a:pt x="1814" y="2713"/>
                      </a:lnTo>
                      <a:cubicBezTo>
                        <a:pt x="1905" y="2819"/>
                        <a:pt x="1936" y="2880"/>
                        <a:pt x="2043" y="2972"/>
                      </a:cubicBezTo>
                      <a:lnTo>
                        <a:pt x="2926" y="2972"/>
                      </a:lnTo>
                      <a:cubicBezTo>
                        <a:pt x="3048" y="2865"/>
                        <a:pt x="3124" y="2804"/>
                        <a:pt x="3231" y="2713"/>
                      </a:cubicBezTo>
                      <a:lnTo>
                        <a:pt x="3368" y="1783"/>
                      </a:lnTo>
                      <a:cubicBezTo>
                        <a:pt x="3277" y="1661"/>
                        <a:pt x="3231" y="1600"/>
                        <a:pt x="3140" y="1509"/>
                      </a:cubicBezTo>
                      <a:close/>
                      <a:moveTo>
                        <a:pt x="3734" y="1509"/>
                      </a:moveTo>
                      <a:cubicBezTo>
                        <a:pt x="3612" y="1631"/>
                        <a:pt x="3536" y="1676"/>
                        <a:pt x="3429" y="1783"/>
                      </a:cubicBezTo>
                      <a:lnTo>
                        <a:pt x="3292" y="2713"/>
                      </a:lnTo>
                      <a:cubicBezTo>
                        <a:pt x="3383" y="2819"/>
                        <a:pt x="3429" y="2880"/>
                        <a:pt x="3520" y="2972"/>
                      </a:cubicBezTo>
                      <a:lnTo>
                        <a:pt x="4419" y="2972"/>
                      </a:lnTo>
                      <a:cubicBezTo>
                        <a:pt x="4526" y="2865"/>
                        <a:pt x="4602" y="2804"/>
                        <a:pt x="4724" y="2713"/>
                      </a:cubicBezTo>
                      <a:lnTo>
                        <a:pt x="4846" y="1783"/>
                      </a:lnTo>
                      <a:cubicBezTo>
                        <a:pt x="4755" y="1661"/>
                        <a:pt x="4724" y="1600"/>
                        <a:pt x="4617" y="1509"/>
                      </a:cubicBezTo>
                      <a:close/>
                      <a:moveTo>
                        <a:pt x="5196" y="1509"/>
                      </a:moveTo>
                      <a:cubicBezTo>
                        <a:pt x="5090" y="1631"/>
                        <a:pt x="4998" y="1676"/>
                        <a:pt x="4892" y="1783"/>
                      </a:cubicBezTo>
                      <a:lnTo>
                        <a:pt x="4755" y="2713"/>
                      </a:lnTo>
                      <a:cubicBezTo>
                        <a:pt x="4861" y="2819"/>
                        <a:pt x="4892" y="2880"/>
                        <a:pt x="4983" y="2972"/>
                      </a:cubicBezTo>
                      <a:lnTo>
                        <a:pt x="5882" y="2972"/>
                      </a:lnTo>
                      <a:cubicBezTo>
                        <a:pt x="5989" y="2865"/>
                        <a:pt x="6080" y="2804"/>
                        <a:pt x="6187" y="2713"/>
                      </a:cubicBezTo>
                      <a:lnTo>
                        <a:pt x="6324" y="1783"/>
                      </a:lnTo>
                      <a:cubicBezTo>
                        <a:pt x="6217" y="1661"/>
                        <a:pt x="6187" y="1600"/>
                        <a:pt x="6095" y="1509"/>
                      </a:cubicBezTo>
                      <a:close/>
                      <a:moveTo>
                        <a:pt x="6659" y="1524"/>
                      </a:moveTo>
                      <a:cubicBezTo>
                        <a:pt x="6552" y="1646"/>
                        <a:pt x="6476" y="1707"/>
                        <a:pt x="6354" y="1798"/>
                      </a:cubicBezTo>
                      <a:lnTo>
                        <a:pt x="6232" y="2728"/>
                      </a:lnTo>
                      <a:cubicBezTo>
                        <a:pt x="6324" y="2850"/>
                        <a:pt x="6354" y="2895"/>
                        <a:pt x="6461" y="2987"/>
                      </a:cubicBezTo>
                      <a:lnTo>
                        <a:pt x="7345" y="2987"/>
                      </a:lnTo>
                      <a:cubicBezTo>
                        <a:pt x="7467" y="2880"/>
                        <a:pt x="7543" y="2819"/>
                        <a:pt x="7649" y="2728"/>
                      </a:cubicBezTo>
                      <a:lnTo>
                        <a:pt x="7787" y="1798"/>
                      </a:lnTo>
                      <a:cubicBezTo>
                        <a:pt x="7695" y="1676"/>
                        <a:pt x="7649" y="1631"/>
                        <a:pt x="7558" y="1524"/>
                      </a:cubicBezTo>
                      <a:close/>
                      <a:moveTo>
                        <a:pt x="8152" y="1524"/>
                      </a:moveTo>
                      <a:cubicBezTo>
                        <a:pt x="8030" y="1646"/>
                        <a:pt x="7954" y="1707"/>
                        <a:pt x="7847" y="1798"/>
                      </a:cubicBezTo>
                      <a:lnTo>
                        <a:pt x="7710" y="2728"/>
                      </a:lnTo>
                      <a:cubicBezTo>
                        <a:pt x="7802" y="2850"/>
                        <a:pt x="7847" y="2895"/>
                        <a:pt x="7939" y="2987"/>
                      </a:cubicBezTo>
                      <a:lnTo>
                        <a:pt x="8838" y="2987"/>
                      </a:lnTo>
                      <a:cubicBezTo>
                        <a:pt x="8944" y="2880"/>
                        <a:pt x="9021" y="2819"/>
                        <a:pt x="9143" y="2728"/>
                      </a:cubicBezTo>
                      <a:lnTo>
                        <a:pt x="9280" y="1798"/>
                      </a:lnTo>
                      <a:cubicBezTo>
                        <a:pt x="9173" y="1676"/>
                        <a:pt x="9143" y="1631"/>
                        <a:pt x="9051" y="1524"/>
                      </a:cubicBezTo>
                      <a:close/>
                      <a:moveTo>
                        <a:pt x="9615" y="1509"/>
                      </a:moveTo>
                      <a:cubicBezTo>
                        <a:pt x="9508" y="1631"/>
                        <a:pt x="9432" y="1676"/>
                        <a:pt x="9310" y="1783"/>
                      </a:cubicBezTo>
                      <a:lnTo>
                        <a:pt x="9158" y="2728"/>
                      </a:lnTo>
                      <a:cubicBezTo>
                        <a:pt x="9249" y="2850"/>
                        <a:pt x="9295" y="2895"/>
                        <a:pt x="9386" y="2987"/>
                      </a:cubicBezTo>
                      <a:lnTo>
                        <a:pt x="10285" y="2987"/>
                      </a:lnTo>
                      <a:cubicBezTo>
                        <a:pt x="10392" y="2880"/>
                        <a:pt x="10468" y="2819"/>
                        <a:pt x="10590" y="2728"/>
                      </a:cubicBezTo>
                      <a:lnTo>
                        <a:pt x="10712" y="1798"/>
                      </a:lnTo>
                      <a:cubicBezTo>
                        <a:pt x="10620" y="1676"/>
                        <a:pt x="10590" y="1631"/>
                        <a:pt x="10483" y="1524"/>
                      </a:cubicBezTo>
                      <a:lnTo>
                        <a:pt x="9615" y="1509"/>
                      </a:lnTo>
                      <a:close/>
                      <a:moveTo>
                        <a:pt x="2012" y="3032"/>
                      </a:moveTo>
                      <a:cubicBezTo>
                        <a:pt x="1905" y="3154"/>
                        <a:pt x="1829" y="3200"/>
                        <a:pt x="1707" y="3307"/>
                      </a:cubicBezTo>
                      <a:lnTo>
                        <a:pt x="1585" y="4236"/>
                      </a:lnTo>
                      <a:cubicBezTo>
                        <a:pt x="1677" y="4343"/>
                        <a:pt x="1707" y="4404"/>
                        <a:pt x="1814" y="4495"/>
                      </a:cubicBezTo>
                      <a:lnTo>
                        <a:pt x="2698" y="4495"/>
                      </a:lnTo>
                      <a:cubicBezTo>
                        <a:pt x="2820" y="4388"/>
                        <a:pt x="2896" y="4328"/>
                        <a:pt x="3002" y="4236"/>
                      </a:cubicBezTo>
                      <a:lnTo>
                        <a:pt x="3140" y="3307"/>
                      </a:lnTo>
                      <a:cubicBezTo>
                        <a:pt x="3048" y="3185"/>
                        <a:pt x="3002" y="3124"/>
                        <a:pt x="2911" y="3032"/>
                      </a:cubicBezTo>
                      <a:close/>
                      <a:moveTo>
                        <a:pt x="3475" y="3032"/>
                      </a:moveTo>
                      <a:cubicBezTo>
                        <a:pt x="3368" y="3154"/>
                        <a:pt x="3292" y="3200"/>
                        <a:pt x="3185" y="3307"/>
                      </a:cubicBezTo>
                      <a:lnTo>
                        <a:pt x="3048" y="4236"/>
                      </a:lnTo>
                      <a:cubicBezTo>
                        <a:pt x="3140" y="4343"/>
                        <a:pt x="3185" y="4404"/>
                        <a:pt x="3277" y="4495"/>
                      </a:cubicBezTo>
                      <a:lnTo>
                        <a:pt x="4160" y="4495"/>
                      </a:lnTo>
                      <a:cubicBezTo>
                        <a:pt x="4282" y="4388"/>
                        <a:pt x="4358" y="4328"/>
                        <a:pt x="4465" y="4236"/>
                      </a:cubicBezTo>
                      <a:lnTo>
                        <a:pt x="4602" y="3307"/>
                      </a:lnTo>
                      <a:cubicBezTo>
                        <a:pt x="4511" y="3185"/>
                        <a:pt x="4465" y="3124"/>
                        <a:pt x="4374" y="3032"/>
                      </a:cubicBezTo>
                      <a:close/>
                      <a:moveTo>
                        <a:pt x="4968" y="3032"/>
                      </a:moveTo>
                      <a:cubicBezTo>
                        <a:pt x="4861" y="3154"/>
                        <a:pt x="4785" y="3200"/>
                        <a:pt x="4663" y="3307"/>
                      </a:cubicBezTo>
                      <a:lnTo>
                        <a:pt x="4526" y="4236"/>
                      </a:lnTo>
                      <a:cubicBezTo>
                        <a:pt x="4633" y="4343"/>
                        <a:pt x="4663" y="4404"/>
                        <a:pt x="4755" y="4495"/>
                      </a:cubicBezTo>
                      <a:lnTo>
                        <a:pt x="5653" y="4495"/>
                      </a:lnTo>
                      <a:cubicBezTo>
                        <a:pt x="5775" y="4388"/>
                        <a:pt x="5852" y="4328"/>
                        <a:pt x="5958" y="4236"/>
                      </a:cubicBezTo>
                      <a:lnTo>
                        <a:pt x="6095" y="3307"/>
                      </a:lnTo>
                      <a:cubicBezTo>
                        <a:pt x="5989" y="3185"/>
                        <a:pt x="5958" y="3124"/>
                        <a:pt x="5867" y="3032"/>
                      </a:cubicBezTo>
                      <a:close/>
                      <a:moveTo>
                        <a:pt x="6431" y="3032"/>
                      </a:moveTo>
                      <a:cubicBezTo>
                        <a:pt x="6324" y="3154"/>
                        <a:pt x="6248" y="3200"/>
                        <a:pt x="6126" y="3307"/>
                      </a:cubicBezTo>
                      <a:lnTo>
                        <a:pt x="6004" y="4236"/>
                      </a:lnTo>
                      <a:cubicBezTo>
                        <a:pt x="6095" y="4343"/>
                        <a:pt x="6126" y="4404"/>
                        <a:pt x="6232" y="4495"/>
                      </a:cubicBezTo>
                      <a:lnTo>
                        <a:pt x="7116" y="4495"/>
                      </a:lnTo>
                      <a:cubicBezTo>
                        <a:pt x="7238" y="4388"/>
                        <a:pt x="7314" y="4328"/>
                        <a:pt x="7421" y="4236"/>
                      </a:cubicBezTo>
                      <a:lnTo>
                        <a:pt x="7558" y="3307"/>
                      </a:lnTo>
                      <a:cubicBezTo>
                        <a:pt x="7467" y="3185"/>
                        <a:pt x="7421" y="3124"/>
                        <a:pt x="7329" y="3032"/>
                      </a:cubicBezTo>
                      <a:close/>
                      <a:moveTo>
                        <a:pt x="7924" y="3032"/>
                      </a:moveTo>
                      <a:cubicBezTo>
                        <a:pt x="7802" y="3154"/>
                        <a:pt x="7726" y="3200"/>
                        <a:pt x="7619" y="3307"/>
                      </a:cubicBezTo>
                      <a:lnTo>
                        <a:pt x="7482" y="4236"/>
                      </a:lnTo>
                      <a:cubicBezTo>
                        <a:pt x="7573" y="4343"/>
                        <a:pt x="7619" y="4404"/>
                        <a:pt x="7710" y="4495"/>
                      </a:cubicBezTo>
                      <a:lnTo>
                        <a:pt x="8609" y="4495"/>
                      </a:lnTo>
                      <a:cubicBezTo>
                        <a:pt x="8716" y="4388"/>
                        <a:pt x="8792" y="4328"/>
                        <a:pt x="8914" y="4236"/>
                      </a:cubicBezTo>
                      <a:lnTo>
                        <a:pt x="9051" y="3307"/>
                      </a:lnTo>
                      <a:cubicBezTo>
                        <a:pt x="8944" y="3185"/>
                        <a:pt x="8914" y="3124"/>
                        <a:pt x="8823" y="3032"/>
                      </a:cubicBezTo>
                      <a:close/>
                      <a:moveTo>
                        <a:pt x="9386" y="3032"/>
                      </a:moveTo>
                      <a:cubicBezTo>
                        <a:pt x="9280" y="3154"/>
                        <a:pt x="9203" y="3200"/>
                        <a:pt x="9082" y="3307"/>
                      </a:cubicBezTo>
                      <a:lnTo>
                        <a:pt x="8944" y="4236"/>
                      </a:lnTo>
                      <a:cubicBezTo>
                        <a:pt x="9051" y="4343"/>
                        <a:pt x="9082" y="4404"/>
                        <a:pt x="9173" y="4495"/>
                      </a:cubicBezTo>
                      <a:lnTo>
                        <a:pt x="10072" y="4495"/>
                      </a:lnTo>
                      <a:cubicBezTo>
                        <a:pt x="10179" y="4388"/>
                        <a:pt x="10270" y="4328"/>
                        <a:pt x="10377" y="4236"/>
                      </a:cubicBezTo>
                      <a:lnTo>
                        <a:pt x="10514" y="3307"/>
                      </a:lnTo>
                      <a:cubicBezTo>
                        <a:pt x="10407" y="3185"/>
                        <a:pt x="10377" y="3124"/>
                        <a:pt x="10285" y="3032"/>
                      </a:cubicBezTo>
                      <a:close/>
                      <a:moveTo>
                        <a:pt x="1784" y="4556"/>
                      </a:moveTo>
                      <a:cubicBezTo>
                        <a:pt x="1677" y="4678"/>
                        <a:pt x="1601" y="4724"/>
                        <a:pt x="1479" y="4830"/>
                      </a:cubicBezTo>
                      <a:lnTo>
                        <a:pt x="1357" y="5760"/>
                      </a:lnTo>
                      <a:cubicBezTo>
                        <a:pt x="1448" y="5866"/>
                        <a:pt x="1479" y="5927"/>
                        <a:pt x="1585" y="6019"/>
                      </a:cubicBezTo>
                      <a:lnTo>
                        <a:pt x="2469" y="6019"/>
                      </a:lnTo>
                      <a:cubicBezTo>
                        <a:pt x="2591" y="5912"/>
                        <a:pt x="2667" y="5851"/>
                        <a:pt x="2774" y="5760"/>
                      </a:cubicBezTo>
                      <a:lnTo>
                        <a:pt x="2911" y="4830"/>
                      </a:lnTo>
                      <a:cubicBezTo>
                        <a:pt x="2820" y="4708"/>
                        <a:pt x="2774" y="4647"/>
                        <a:pt x="2682" y="4556"/>
                      </a:cubicBezTo>
                      <a:close/>
                      <a:moveTo>
                        <a:pt x="3246" y="4556"/>
                      </a:moveTo>
                      <a:cubicBezTo>
                        <a:pt x="3140" y="4678"/>
                        <a:pt x="3063" y="4724"/>
                        <a:pt x="2941" y="4830"/>
                      </a:cubicBezTo>
                      <a:lnTo>
                        <a:pt x="2820" y="5760"/>
                      </a:lnTo>
                      <a:cubicBezTo>
                        <a:pt x="2911" y="5866"/>
                        <a:pt x="2941" y="5927"/>
                        <a:pt x="3048" y="6019"/>
                      </a:cubicBezTo>
                      <a:lnTo>
                        <a:pt x="3932" y="6019"/>
                      </a:lnTo>
                      <a:cubicBezTo>
                        <a:pt x="4054" y="5912"/>
                        <a:pt x="4130" y="5851"/>
                        <a:pt x="4237" y="5760"/>
                      </a:cubicBezTo>
                      <a:lnTo>
                        <a:pt x="4374" y="4830"/>
                      </a:lnTo>
                      <a:cubicBezTo>
                        <a:pt x="4282" y="4708"/>
                        <a:pt x="4237" y="4647"/>
                        <a:pt x="4145" y="4556"/>
                      </a:cubicBezTo>
                      <a:close/>
                      <a:moveTo>
                        <a:pt x="4739" y="4556"/>
                      </a:moveTo>
                      <a:cubicBezTo>
                        <a:pt x="4617" y="4678"/>
                        <a:pt x="4541" y="4724"/>
                        <a:pt x="4435" y="4830"/>
                      </a:cubicBezTo>
                      <a:lnTo>
                        <a:pt x="4297" y="5760"/>
                      </a:lnTo>
                      <a:cubicBezTo>
                        <a:pt x="4404" y="5866"/>
                        <a:pt x="4435" y="5927"/>
                        <a:pt x="4526" y="6019"/>
                      </a:cubicBezTo>
                      <a:lnTo>
                        <a:pt x="5425" y="6019"/>
                      </a:lnTo>
                      <a:cubicBezTo>
                        <a:pt x="5532" y="5912"/>
                        <a:pt x="5608" y="5851"/>
                        <a:pt x="5730" y="5760"/>
                      </a:cubicBezTo>
                      <a:lnTo>
                        <a:pt x="5867" y="4830"/>
                      </a:lnTo>
                      <a:cubicBezTo>
                        <a:pt x="5760" y="4708"/>
                        <a:pt x="5730" y="4647"/>
                        <a:pt x="5638" y="4556"/>
                      </a:cubicBezTo>
                      <a:close/>
                      <a:moveTo>
                        <a:pt x="6202" y="4556"/>
                      </a:moveTo>
                      <a:cubicBezTo>
                        <a:pt x="6095" y="4678"/>
                        <a:pt x="6019" y="4724"/>
                        <a:pt x="5897" y="4830"/>
                      </a:cubicBezTo>
                      <a:lnTo>
                        <a:pt x="5775" y="5760"/>
                      </a:lnTo>
                      <a:cubicBezTo>
                        <a:pt x="5867" y="5866"/>
                        <a:pt x="5897" y="5927"/>
                        <a:pt x="6004" y="6019"/>
                      </a:cubicBezTo>
                      <a:lnTo>
                        <a:pt x="6888" y="6019"/>
                      </a:lnTo>
                      <a:cubicBezTo>
                        <a:pt x="7009" y="5912"/>
                        <a:pt x="7086" y="5851"/>
                        <a:pt x="7192" y="5760"/>
                      </a:cubicBezTo>
                      <a:lnTo>
                        <a:pt x="7329" y="4830"/>
                      </a:lnTo>
                      <a:cubicBezTo>
                        <a:pt x="7238" y="4708"/>
                        <a:pt x="7192" y="4647"/>
                        <a:pt x="7101" y="4556"/>
                      </a:cubicBezTo>
                      <a:close/>
                      <a:moveTo>
                        <a:pt x="7695" y="4556"/>
                      </a:moveTo>
                      <a:cubicBezTo>
                        <a:pt x="7573" y="4678"/>
                        <a:pt x="7497" y="4724"/>
                        <a:pt x="7390" y="4830"/>
                      </a:cubicBezTo>
                      <a:lnTo>
                        <a:pt x="7253" y="5760"/>
                      </a:lnTo>
                      <a:cubicBezTo>
                        <a:pt x="7345" y="5866"/>
                        <a:pt x="7390" y="5927"/>
                        <a:pt x="7482" y="6019"/>
                      </a:cubicBezTo>
                      <a:lnTo>
                        <a:pt x="8381" y="6019"/>
                      </a:lnTo>
                      <a:cubicBezTo>
                        <a:pt x="8487" y="5912"/>
                        <a:pt x="8564" y="5851"/>
                        <a:pt x="8685" y="5760"/>
                      </a:cubicBezTo>
                      <a:lnTo>
                        <a:pt x="8823" y="4830"/>
                      </a:lnTo>
                      <a:cubicBezTo>
                        <a:pt x="8716" y="4708"/>
                        <a:pt x="8685" y="4647"/>
                        <a:pt x="8594" y="4556"/>
                      </a:cubicBezTo>
                      <a:close/>
                      <a:moveTo>
                        <a:pt x="9158" y="4556"/>
                      </a:moveTo>
                      <a:cubicBezTo>
                        <a:pt x="9051" y="4678"/>
                        <a:pt x="8975" y="4724"/>
                        <a:pt x="8853" y="4830"/>
                      </a:cubicBezTo>
                      <a:lnTo>
                        <a:pt x="8716" y="5760"/>
                      </a:lnTo>
                      <a:cubicBezTo>
                        <a:pt x="8823" y="5866"/>
                        <a:pt x="8853" y="5927"/>
                        <a:pt x="8944" y="6019"/>
                      </a:cubicBezTo>
                      <a:lnTo>
                        <a:pt x="9843" y="6019"/>
                      </a:lnTo>
                      <a:cubicBezTo>
                        <a:pt x="9965" y="5912"/>
                        <a:pt x="10041" y="5851"/>
                        <a:pt x="10148" y="5760"/>
                      </a:cubicBezTo>
                      <a:lnTo>
                        <a:pt x="10285" y="4830"/>
                      </a:lnTo>
                      <a:cubicBezTo>
                        <a:pt x="10179" y="4708"/>
                        <a:pt x="10148" y="4647"/>
                        <a:pt x="10057" y="4556"/>
                      </a:cubicBezTo>
                      <a:close/>
                      <a:moveTo>
                        <a:pt x="3018" y="6064"/>
                      </a:moveTo>
                      <a:cubicBezTo>
                        <a:pt x="2911" y="6171"/>
                        <a:pt x="2835" y="6232"/>
                        <a:pt x="2713" y="6323"/>
                      </a:cubicBezTo>
                      <a:lnTo>
                        <a:pt x="2591" y="7268"/>
                      </a:lnTo>
                      <a:cubicBezTo>
                        <a:pt x="2682" y="7375"/>
                        <a:pt x="2713" y="7436"/>
                        <a:pt x="2820" y="7527"/>
                      </a:cubicBezTo>
                      <a:lnTo>
                        <a:pt x="3703" y="7527"/>
                      </a:lnTo>
                      <a:cubicBezTo>
                        <a:pt x="3825" y="7405"/>
                        <a:pt x="3901" y="7359"/>
                        <a:pt x="4008" y="7268"/>
                      </a:cubicBezTo>
                      <a:lnTo>
                        <a:pt x="4145" y="6323"/>
                      </a:lnTo>
                      <a:cubicBezTo>
                        <a:pt x="4054" y="6217"/>
                        <a:pt x="4008" y="6156"/>
                        <a:pt x="3917" y="6064"/>
                      </a:cubicBezTo>
                      <a:close/>
                      <a:moveTo>
                        <a:pt x="1555" y="6080"/>
                      </a:moveTo>
                      <a:cubicBezTo>
                        <a:pt x="1448" y="6202"/>
                        <a:pt x="1372" y="6247"/>
                        <a:pt x="1250" y="6354"/>
                      </a:cubicBezTo>
                      <a:lnTo>
                        <a:pt x="1128" y="7283"/>
                      </a:lnTo>
                      <a:cubicBezTo>
                        <a:pt x="1220" y="7390"/>
                        <a:pt x="1250" y="7451"/>
                        <a:pt x="1357" y="7542"/>
                      </a:cubicBezTo>
                      <a:lnTo>
                        <a:pt x="2241" y="7542"/>
                      </a:lnTo>
                      <a:cubicBezTo>
                        <a:pt x="2363" y="7436"/>
                        <a:pt x="2439" y="7375"/>
                        <a:pt x="2545" y="7283"/>
                      </a:cubicBezTo>
                      <a:lnTo>
                        <a:pt x="2682" y="6354"/>
                      </a:lnTo>
                      <a:cubicBezTo>
                        <a:pt x="2591" y="6232"/>
                        <a:pt x="2545" y="6171"/>
                        <a:pt x="2454" y="6080"/>
                      </a:cubicBezTo>
                      <a:close/>
                      <a:moveTo>
                        <a:pt x="4511" y="6080"/>
                      </a:moveTo>
                      <a:cubicBezTo>
                        <a:pt x="4404" y="6202"/>
                        <a:pt x="4328" y="6247"/>
                        <a:pt x="4206" y="6354"/>
                      </a:cubicBezTo>
                      <a:lnTo>
                        <a:pt x="4069" y="7283"/>
                      </a:lnTo>
                      <a:cubicBezTo>
                        <a:pt x="4176" y="7390"/>
                        <a:pt x="4206" y="7451"/>
                        <a:pt x="4297" y="7542"/>
                      </a:cubicBezTo>
                      <a:lnTo>
                        <a:pt x="5196" y="7542"/>
                      </a:lnTo>
                      <a:cubicBezTo>
                        <a:pt x="5303" y="7436"/>
                        <a:pt x="5379" y="7375"/>
                        <a:pt x="5501" y="7283"/>
                      </a:cubicBezTo>
                      <a:lnTo>
                        <a:pt x="5638" y="6354"/>
                      </a:lnTo>
                      <a:cubicBezTo>
                        <a:pt x="5532" y="6232"/>
                        <a:pt x="5501" y="6171"/>
                        <a:pt x="5410" y="6080"/>
                      </a:cubicBezTo>
                      <a:close/>
                      <a:moveTo>
                        <a:pt x="6004" y="6080"/>
                      </a:moveTo>
                      <a:cubicBezTo>
                        <a:pt x="5882" y="6202"/>
                        <a:pt x="5806" y="6247"/>
                        <a:pt x="5699" y="6354"/>
                      </a:cubicBezTo>
                      <a:lnTo>
                        <a:pt x="5562" y="7283"/>
                      </a:lnTo>
                      <a:cubicBezTo>
                        <a:pt x="5653" y="7390"/>
                        <a:pt x="5699" y="7451"/>
                        <a:pt x="5791" y="7542"/>
                      </a:cubicBezTo>
                      <a:lnTo>
                        <a:pt x="6690" y="7542"/>
                      </a:lnTo>
                      <a:cubicBezTo>
                        <a:pt x="6796" y="7436"/>
                        <a:pt x="6872" y="7375"/>
                        <a:pt x="6994" y="7283"/>
                      </a:cubicBezTo>
                      <a:lnTo>
                        <a:pt x="7116" y="6354"/>
                      </a:lnTo>
                      <a:cubicBezTo>
                        <a:pt x="7025" y="6232"/>
                        <a:pt x="6994" y="6171"/>
                        <a:pt x="6888" y="6080"/>
                      </a:cubicBezTo>
                      <a:close/>
                      <a:moveTo>
                        <a:pt x="7467" y="6080"/>
                      </a:moveTo>
                      <a:cubicBezTo>
                        <a:pt x="7345" y="6202"/>
                        <a:pt x="7269" y="6247"/>
                        <a:pt x="7162" y="6354"/>
                      </a:cubicBezTo>
                      <a:lnTo>
                        <a:pt x="7025" y="7283"/>
                      </a:lnTo>
                      <a:cubicBezTo>
                        <a:pt x="7116" y="7390"/>
                        <a:pt x="7162" y="7451"/>
                        <a:pt x="7253" y="7542"/>
                      </a:cubicBezTo>
                      <a:lnTo>
                        <a:pt x="8152" y="7542"/>
                      </a:lnTo>
                      <a:cubicBezTo>
                        <a:pt x="8259" y="7436"/>
                        <a:pt x="8335" y="7375"/>
                        <a:pt x="8457" y="7283"/>
                      </a:cubicBezTo>
                      <a:lnTo>
                        <a:pt x="8594" y="6354"/>
                      </a:lnTo>
                      <a:cubicBezTo>
                        <a:pt x="8487" y="6232"/>
                        <a:pt x="8457" y="6171"/>
                        <a:pt x="8365" y="6080"/>
                      </a:cubicBezTo>
                      <a:close/>
                      <a:moveTo>
                        <a:pt x="8929" y="6080"/>
                      </a:moveTo>
                      <a:cubicBezTo>
                        <a:pt x="8823" y="6202"/>
                        <a:pt x="8746" y="6247"/>
                        <a:pt x="8625" y="6354"/>
                      </a:cubicBezTo>
                      <a:lnTo>
                        <a:pt x="8487" y="7283"/>
                      </a:lnTo>
                      <a:cubicBezTo>
                        <a:pt x="8594" y="7390"/>
                        <a:pt x="8625" y="7451"/>
                        <a:pt x="8716" y="7542"/>
                      </a:cubicBezTo>
                      <a:lnTo>
                        <a:pt x="9615" y="7542"/>
                      </a:lnTo>
                      <a:cubicBezTo>
                        <a:pt x="9737" y="7436"/>
                        <a:pt x="9813" y="7375"/>
                        <a:pt x="9920" y="7283"/>
                      </a:cubicBezTo>
                      <a:lnTo>
                        <a:pt x="10057" y="6354"/>
                      </a:lnTo>
                      <a:cubicBezTo>
                        <a:pt x="9965" y="6232"/>
                        <a:pt x="9920" y="6171"/>
                        <a:pt x="9828" y="6080"/>
                      </a:cubicBezTo>
                      <a:close/>
                      <a:moveTo>
                        <a:pt x="2804" y="7588"/>
                      </a:moveTo>
                      <a:cubicBezTo>
                        <a:pt x="2682" y="7695"/>
                        <a:pt x="2606" y="7756"/>
                        <a:pt x="2500" y="7847"/>
                      </a:cubicBezTo>
                      <a:lnTo>
                        <a:pt x="2363" y="8792"/>
                      </a:lnTo>
                      <a:cubicBezTo>
                        <a:pt x="2454" y="8898"/>
                        <a:pt x="2500" y="8959"/>
                        <a:pt x="2591" y="9051"/>
                      </a:cubicBezTo>
                      <a:lnTo>
                        <a:pt x="3475" y="9051"/>
                      </a:lnTo>
                      <a:cubicBezTo>
                        <a:pt x="3597" y="8944"/>
                        <a:pt x="3673" y="8883"/>
                        <a:pt x="3779" y="8792"/>
                      </a:cubicBezTo>
                      <a:lnTo>
                        <a:pt x="3917" y="7847"/>
                      </a:lnTo>
                      <a:cubicBezTo>
                        <a:pt x="3825" y="7740"/>
                        <a:pt x="3779" y="7679"/>
                        <a:pt x="3688" y="7588"/>
                      </a:cubicBezTo>
                      <a:close/>
                      <a:moveTo>
                        <a:pt x="4282" y="7588"/>
                      </a:moveTo>
                      <a:cubicBezTo>
                        <a:pt x="4160" y="7695"/>
                        <a:pt x="4084" y="7756"/>
                        <a:pt x="3978" y="7847"/>
                      </a:cubicBezTo>
                      <a:lnTo>
                        <a:pt x="3840" y="8792"/>
                      </a:lnTo>
                      <a:cubicBezTo>
                        <a:pt x="3947" y="8898"/>
                        <a:pt x="3978" y="8959"/>
                        <a:pt x="4069" y="9051"/>
                      </a:cubicBezTo>
                      <a:lnTo>
                        <a:pt x="4968" y="9051"/>
                      </a:lnTo>
                      <a:cubicBezTo>
                        <a:pt x="5075" y="8944"/>
                        <a:pt x="5151" y="8883"/>
                        <a:pt x="5273" y="8792"/>
                      </a:cubicBezTo>
                      <a:lnTo>
                        <a:pt x="5410" y="7847"/>
                      </a:lnTo>
                      <a:cubicBezTo>
                        <a:pt x="5303" y="7740"/>
                        <a:pt x="5273" y="7679"/>
                        <a:pt x="5181" y="7588"/>
                      </a:cubicBezTo>
                      <a:close/>
                      <a:moveTo>
                        <a:pt x="8701" y="7588"/>
                      </a:moveTo>
                      <a:cubicBezTo>
                        <a:pt x="8594" y="7695"/>
                        <a:pt x="8518" y="7756"/>
                        <a:pt x="8396" y="7847"/>
                      </a:cubicBezTo>
                      <a:lnTo>
                        <a:pt x="8259" y="8776"/>
                      </a:lnTo>
                      <a:cubicBezTo>
                        <a:pt x="8365" y="8898"/>
                        <a:pt x="8396" y="8959"/>
                        <a:pt x="8487" y="9051"/>
                      </a:cubicBezTo>
                      <a:lnTo>
                        <a:pt x="9386" y="9051"/>
                      </a:lnTo>
                      <a:cubicBezTo>
                        <a:pt x="9508" y="8929"/>
                        <a:pt x="9584" y="8883"/>
                        <a:pt x="9691" y="8776"/>
                      </a:cubicBezTo>
                      <a:lnTo>
                        <a:pt x="9828" y="7847"/>
                      </a:lnTo>
                      <a:cubicBezTo>
                        <a:pt x="9721" y="7740"/>
                        <a:pt x="9691" y="7679"/>
                        <a:pt x="9600" y="7588"/>
                      </a:cubicBezTo>
                      <a:close/>
                      <a:moveTo>
                        <a:pt x="1326" y="7603"/>
                      </a:moveTo>
                      <a:cubicBezTo>
                        <a:pt x="1220" y="7725"/>
                        <a:pt x="1144" y="7771"/>
                        <a:pt x="1022" y="7877"/>
                      </a:cubicBezTo>
                      <a:lnTo>
                        <a:pt x="900" y="8807"/>
                      </a:lnTo>
                      <a:cubicBezTo>
                        <a:pt x="991" y="8914"/>
                        <a:pt x="1022" y="8974"/>
                        <a:pt x="1128" y="9066"/>
                      </a:cubicBezTo>
                      <a:lnTo>
                        <a:pt x="2012" y="9066"/>
                      </a:lnTo>
                      <a:cubicBezTo>
                        <a:pt x="2134" y="8959"/>
                        <a:pt x="2210" y="8898"/>
                        <a:pt x="2317" y="8807"/>
                      </a:cubicBezTo>
                      <a:lnTo>
                        <a:pt x="2454" y="7877"/>
                      </a:lnTo>
                      <a:cubicBezTo>
                        <a:pt x="2363" y="7756"/>
                        <a:pt x="2317" y="7695"/>
                        <a:pt x="2225" y="7603"/>
                      </a:cubicBezTo>
                      <a:close/>
                      <a:moveTo>
                        <a:pt x="5775" y="7603"/>
                      </a:moveTo>
                      <a:cubicBezTo>
                        <a:pt x="5653" y="7725"/>
                        <a:pt x="5577" y="7771"/>
                        <a:pt x="5471" y="7877"/>
                      </a:cubicBezTo>
                      <a:lnTo>
                        <a:pt x="5334" y="8807"/>
                      </a:lnTo>
                      <a:cubicBezTo>
                        <a:pt x="5425" y="8914"/>
                        <a:pt x="5471" y="8974"/>
                        <a:pt x="5562" y="9066"/>
                      </a:cubicBezTo>
                      <a:lnTo>
                        <a:pt x="6461" y="9066"/>
                      </a:lnTo>
                      <a:cubicBezTo>
                        <a:pt x="6568" y="8959"/>
                        <a:pt x="6644" y="8898"/>
                        <a:pt x="6766" y="8807"/>
                      </a:cubicBezTo>
                      <a:lnTo>
                        <a:pt x="6888" y="7877"/>
                      </a:lnTo>
                      <a:cubicBezTo>
                        <a:pt x="6796" y="7756"/>
                        <a:pt x="6766" y="7695"/>
                        <a:pt x="6659" y="7603"/>
                      </a:cubicBezTo>
                      <a:close/>
                      <a:moveTo>
                        <a:pt x="7238" y="7603"/>
                      </a:moveTo>
                      <a:cubicBezTo>
                        <a:pt x="7116" y="7725"/>
                        <a:pt x="7040" y="7771"/>
                        <a:pt x="6933" y="7877"/>
                      </a:cubicBezTo>
                      <a:lnTo>
                        <a:pt x="6796" y="8807"/>
                      </a:lnTo>
                      <a:cubicBezTo>
                        <a:pt x="6888" y="8914"/>
                        <a:pt x="6933" y="8974"/>
                        <a:pt x="7025" y="9066"/>
                      </a:cubicBezTo>
                      <a:lnTo>
                        <a:pt x="7924" y="9066"/>
                      </a:lnTo>
                      <a:cubicBezTo>
                        <a:pt x="8030" y="8959"/>
                        <a:pt x="8106" y="8898"/>
                        <a:pt x="8228" y="8807"/>
                      </a:cubicBezTo>
                      <a:lnTo>
                        <a:pt x="8365" y="7877"/>
                      </a:lnTo>
                      <a:cubicBezTo>
                        <a:pt x="8259" y="7756"/>
                        <a:pt x="8228" y="7695"/>
                        <a:pt x="8137" y="7603"/>
                      </a:cubicBezTo>
                      <a:close/>
                      <a:moveTo>
                        <a:pt x="1128" y="9112"/>
                      </a:moveTo>
                      <a:cubicBezTo>
                        <a:pt x="1007" y="9218"/>
                        <a:pt x="930" y="9279"/>
                        <a:pt x="824" y="9371"/>
                      </a:cubicBezTo>
                      <a:lnTo>
                        <a:pt x="687" y="10315"/>
                      </a:lnTo>
                      <a:cubicBezTo>
                        <a:pt x="778" y="10422"/>
                        <a:pt x="824" y="10483"/>
                        <a:pt x="915" y="10574"/>
                      </a:cubicBezTo>
                      <a:lnTo>
                        <a:pt x="1814" y="10574"/>
                      </a:lnTo>
                      <a:cubicBezTo>
                        <a:pt x="1921" y="10468"/>
                        <a:pt x="1997" y="10407"/>
                        <a:pt x="2119" y="10315"/>
                      </a:cubicBezTo>
                      <a:lnTo>
                        <a:pt x="2241" y="9371"/>
                      </a:lnTo>
                      <a:cubicBezTo>
                        <a:pt x="2149" y="9264"/>
                        <a:pt x="2119" y="9203"/>
                        <a:pt x="2012" y="9112"/>
                      </a:cubicBezTo>
                      <a:close/>
                      <a:moveTo>
                        <a:pt x="2591" y="9112"/>
                      </a:moveTo>
                      <a:cubicBezTo>
                        <a:pt x="2469" y="9218"/>
                        <a:pt x="2393" y="9279"/>
                        <a:pt x="2286" y="9371"/>
                      </a:cubicBezTo>
                      <a:lnTo>
                        <a:pt x="2149" y="10315"/>
                      </a:lnTo>
                      <a:cubicBezTo>
                        <a:pt x="2241" y="10422"/>
                        <a:pt x="2286" y="10483"/>
                        <a:pt x="2378" y="10574"/>
                      </a:cubicBezTo>
                      <a:lnTo>
                        <a:pt x="3277" y="10574"/>
                      </a:lnTo>
                      <a:cubicBezTo>
                        <a:pt x="3383" y="10468"/>
                        <a:pt x="3460" y="10407"/>
                        <a:pt x="3581" y="10315"/>
                      </a:cubicBezTo>
                      <a:lnTo>
                        <a:pt x="3703" y="9371"/>
                      </a:lnTo>
                      <a:cubicBezTo>
                        <a:pt x="3612" y="9264"/>
                        <a:pt x="3581" y="9203"/>
                        <a:pt x="3475" y="9112"/>
                      </a:cubicBezTo>
                      <a:close/>
                      <a:moveTo>
                        <a:pt x="4054" y="9112"/>
                      </a:moveTo>
                      <a:cubicBezTo>
                        <a:pt x="3947" y="9218"/>
                        <a:pt x="3856" y="9279"/>
                        <a:pt x="3749" y="9371"/>
                      </a:cubicBezTo>
                      <a:lnTo>
                        <a:pt x="3612" y="10315"/>
                      </a:lnTo>
                      <a:cubicBezTo>
                        <a:pt x="3719" y="10422"/>
                        <a:pt x="3749" y="10483"/>
                        <a:pt x="3840" y="10574"/>
                      </a:cubicBezTo>
                      <a:lnTo>
                        <a:pt x="4739" y="10574"/>
                      </a:lnTo>
                      <a:cubicBezTo>
                        <a:pt x="4846" y="10468"/>
                        <a:pt x="4922" y="10407"/>
                        <a:pt x="5044" y="10315"/>
                      </a:cubicBezTo>
                      <a:lnTo>
                        <a:pt x="5181" y="9371"/>
                      </a:lnTo>
                      <a:cubicBezTo>
                        <a:pt x="5075" y="9264"/>
                        <a:pt x="5044" y="9203"/>
                        <a:pt x="4953" y="9112"/>
                      </a:cubicBezTo>
                      <a:close/>
                      <a:moveTo>
                        <a:pt x="8472" y="9112"/>
                      </a:moveTo>
                      <a:cubicBezTo>
                        <a:pt x="8365" y="9218"/>
                        <a:pt x="8289" y="9279"/>
                        <a:pt x="8167" y="9371"/>
                      </a:cubicBezTo>
                      <a:lnTo>
                        <a:pt x="8030" y="10300"/>
                      </a:lnTo>
                      <a:cubicBezTo>
                        <a:pt x="8137" y="10422"/>
                        <a:pt x="8167" y="10483"/>
                        <a:pt x="8259" y="10574"/>
                      </a:cubicBezTo>
                      <a:lnTo>
                        <a:pt x="9158" y="10574"/>
                      </a:lnTo>
                      <a:cubicBezTo>
                        <a:pt x="9280" y="10452"/>
                        <a:pt x="9356" y="10407"/>
                        <a:pt x="9462" y="10300"/>
                      </a:cubicBezTo>
                      <a:lnTo>
                        <a:pt x="9600" y="9371"/>
                      </a:lnTo>
                      <a:cubicBezTo>
                        <a:pt x="9508" y="9264"/>
                        <a:pt x="9462" y="9203"/>
                        <a:pt x="9371" y="9112"/>
                      </a:cubicBezTo>
                      <a:close/>
                      <a:moveTo>
                        <a:pt x="5547" y="9127"/>
                      </a:moveTo>
                      <a:cubicBezTo>
                        <a:pt x="5425" y="9249"/>
                        <a:pt x="5349" y="9294"/>
                        <a:pt x="5242" y="9401"/>
                      </a:cubicBezTo>
                      <a:lnTo>
                        <a:pt x="5105" y="10330"/>
                      </a:lnTo>
                      <a:cubicBezTo>
                        <a:pt x="5196" y="10437"/>
                        <a:pt x="5242" y="10498"/>
                        <a:pt x="5334" y="10589"/>
                      </a:cubicBezTo>
                      <a:lnTo>
                        <a:pt x="6232" y="10589"/>
                      </a:lnTo>
                      <a:cubicBezTo>
                        <a:pt x="6339" y="10483"/>
                        <a:pt x="6415" y="10422"/>
                        <a:pt x="6537" y="10330"/>
                      </a:cubicBezTo>
                      <a:lnTo>
                        <a:pt x="6659" y="9401"/>
                      </a:lnTo>
                      <a:cubicBezTo>
                        <a:pt x="6568" y="9279"/>
                        <a:pt x="6537" y="9218"/>
                        <a:pt x="6431" y="9127"/>
                      </a:cubicBezTo>
                      <a:close/>
                      <a:moveTo>
                        <a:pt x="7009" y="9127"/>
                      </a:moveTo>
                      <a:cubicBezTo>
                        <a:pt x="6888" y="9249"/>
                        <a:pt x="6811" y="9294"/>
                        <a:pt x="6705" y="9401"/>
                      </a:cubicBezTo>
                      <a:lnTo>
                        <a:pt x="6568" y="10330"/>
                      </a:lnTo>
                      <a:cubicBezTo>
                        <a:pt x="6659" y="10437"/>
                        <a:pt x="6705" y="10498"/>
                        <a:pt x="6796" y="10589"/>
                      </a:cubicBezTo>
                      <a:lnTo>
                        <a:pt x="7695" y="10589"/>
                      </a:lnTo>
                      <a:cubicBezTo>
                        <a:pt x="7802" y="10483"/>
                        <a:pt x="7878" y="10422"/>
                        <a:pt x="8000" y="10330"/>
                      </a:cubicBezTo>
                      <a:lnTo>
                        <a:pt x="8137" y="9401"/>
                      </a:lnTo>
                      <a:cubicBezTo>
                        <a:pt x="8030" y="9279"/>
                        <a:pt x="8000" y="9218"/>
                        <a:pt x="7908" y="9127"/>
                      </a:cubicBezTo>
                      <a:close/>
                      <a:moveTo>
                        <a:pt x="900" y="10635"/>
                      </a:moveTo>
                      <a:cubicBezTo>
                        <a:pt x="778" y="10742"/>
                        <a:pt x="702" y="10803"/>
                        <a:pt x="595" y="10894"/>
                      </a:cubicBezTo>
                      <a:lnTo>
                        <a:pt x="458" y="11839"/>
                      </a:lnTo>
                      <a:cubicBezTo>
                        <a:pt x="549" y="11945"/>
                        <a:pt x="595" y="12006"/>
                        <a:pt x="687" y="12098"/>
                      </a:cubicBezTo>
                      <a:lnTo>
                        <a:pt x="1570" y="12098"/>
                      </a:lnTo>
                      <a:cubicBezTo>
                        <a:pt x="1692" y="11991"/>
                        <a:pt x="1768" y="11930"/>
                        <a:pt x="1875" y="11839"/>
                      </a:cubicBezTo>
                      <a:lnTo>
                        <a:pt x="2012" y="10894"/>
                      </a:lnTo>
                      <a:cubicBezTo>
                        <a:pt x="1921" y="10788"/>
                        <a:pt x="1875" y="10727"/>
                        <a:pt x="1784" y="10635"/>
                      </a:cubicBezTo>
                      <a:close/>
                      <a:moveTo>
                        <a:pt x="2363" y="10635"/>
                      </a:moveTo>
                      <a:cubicBezTo>
                        <a:pt x="2241" y="10742"/>
                        <a:pt x="2164" y="10803"/>
                        <a:pt x="2058" y="10894"/>
                      </a:cubicBezTo>
                      <a:lnTo>
                        <a:pt x="1921" y="11839"/>
                      </a:lnTo>
                      <a:cubicBezTo>
                        <a:pt x="2012" y="11945"/>
                        <a:pt x="2058" y="12006"/>
                        <a:pt x="2149" y="12098"/>
                      </a:cubicBezTo>
                      <a:lnTo>
                        <a:pt x="3048" y="12098"/>
                      </a:lnTo>
                      <a:cubicBezTo>
                        <a:pt x="3155" y="11991"/>
                        <a:pt x="3231" y="11930"/>
                        <a:pt x="3353" y="11839"/>
                      </a:cubicBezTo>
                      <a:lnTo>
                        <a:pt x="3475" y="10894"/>
                      </a:lnTo>
                      <a:cubicBezTo>
                        <a:pt x="3383" y="10788"/>
                        <a:pt x="3353" y="10727"/>
                        <a:pt x="3246" y="10635"/>
                      </a:cubicBezTo>
                      <a:close/>
                      <a:moveTo>
                        <a:pt x="3825" y="10635"/>
                      </a:moveTo>
                      <a:cubicBezTo>
                        <a:pt x="3703" y="10742"/>
                        <a:pt x="3627" y="10803"/>
                        <a:pt x="3520" y="10894"/>
                      </a:cubicBezTo>
                      <a:lnTo>
                        <a:pt x="3383" y="11839"/>
                      </a:lnTo>
                      <a:cubicBezTo>
                        <a:pt x="3475" y="11945"/>
                        <a:pt x="3520" y="12006"/>
                        <a:pt x="3612" y="12098"/>
                      </a:cubicBezTo>
                      <a:lnTo>
                        <a:pt x="4511" y="12098"/>
                      </a:lnTo>
                      <a:cubicBezTo>
                        <a:pt x="4617" y="11991"/>
                        <a:pt x="4694" y="11930"/>
                        <a:pt x="4816" y="11839"/>
                      </a:cubicBezTo>
                      <a:lnTo>
                        <a:pt x="4953" y="10894"/>
                      </a:lnTo>
                      <a:cubicBezTo>
                        <a:pt x="4846" y="10788"/>
                        <a:pt x="4816" y="10727"/>
                        <a:pt x="4724" y="10635"/>
                      </a:cubicBezTo>
                      <a:close/>
                      <a:moveTo>
                        <a:pt x="6781" y="10635"/>
                      </a:moveTo>
                      <a:cubicBezTo>
                        <a:pt x="6659" y="10742"/>
                        <a:pt x="6583" y="10803"/>
                        <a:pt x="6476" y="10894"/>
                      </a:cubicBezTo>
                      <a:lnTo>
                        <a:pt x="6339" y="11824"/>
                      </a:lnTo>
                      <a:cubicBezTo>
                        <a:pt x="6431" y="11945"/>
                        <a:pt x="6476" y="12006"/>
                        <a:pt x="6568" y="12098"/>
                      </a:cubicBezTo>
                      <a:lnTo>
                        <a:pt x="7467" y="12098"/>
                      </a:lnTo>
                      <a:cubicBezTo>
                        <a:pt x="7573" y="11976"/>
                        <a:pt x="7649" y="11930"/>
                        <a:pt x="7771" y="11824"/>
                      </a:cubicBezTo>
                      <a:lnTo>
                        <a:pt x="7908" y="10894"/>
                      </a:lnTo>
                      <a:cubicBezTo>
                        <a:pt x="7802" y="10788"/>
                        <a:pt x="7771" y="10727"/>
                        <a:pt x="7680" y="10635"/>
                      </a:cubicBezTo>
                      <a:close/>
                      <a:moveTo>
                        <a:pt x="8244" y="10635"/>
                      </a:moveTo>
                      <a:cubicBezTo>
                        <a:pt x="8137" y="10742"/>
                        <a:pt x="8061" y="10803"/>
                        <a:pt x="7939" y="10894"/>
                      </a:cubicBezTo>
                      <a:lnTo>
                        <a:pt x="7802" y="11824"/>
                      </a:lnTo>
                      <a:cubicBezTo>
                        <a:pt x="7908" y="11945"/>
                        <a:pt x="7939" y="12006"/>
                        <a:pt x="8030" y="12098"/>
                      </a:cubicBezTo>
                      <a:lnTo>
                        <a:pt x="8929" y="12098"/>
                      </a:lnTo>
                      <a:cubicBezTo>
                        <a:pt x="9036" y="11976"/>
                        <a:pt x="9127" y="11930"/>
                        <a:pt x="9234" y="11824"/>
                      </a:cubicBezTo>
                      <a:lnTo>
                        <a:pt x="9371" y="10894"/>
                      </a:lnTo>
                      <a:cubicBezTo>
                        <a:pt x="9264" y="10788"/>
                        <a:pt x="9234" y="10727"/>
                        <a:pt x="9143" y="10635"/>
                      </a:cubicBezTo>
                      <a:close/>
                      <a:moveTo>
                        <a:pt x="5288" y="10650"/>
                      </a:moveTo>
                      <a:cubicBezTo>
                        <a:pt x="5181" y="10772"/>
                        <a:pt x="5105" y="10818"/>
                        <a:pt x="4983" y="10925"/>
                      </a:cubicBezTo>
                      <a:lnTo>
                        <a:pt x="4861" y="11854"/>
                      </a:lnTo>
                      <a:cubicBezTo>
                        <a:pt x="4953" y="11961"/>
                        <a:pt x="4983" y="12022"/>
                        <a:pt x="5090" y="12113"/>
                      </a:cubicBezTo>
                      <a:lnTo>
                        <a:pt x="5973" y="12113"/>
                      </a:lnTo>
                      <a:cubicBezTo>
                        <a:pt x="6095" y="12006"/>
                        <a:pt x="6172" y="11945"/>
                        <a:pt x="6278" y="11854"/>
                      </a:cubicBezTo>
                      <a:lnTo>
                        <a:pt x="6415" y="10925"/>
                      </a:lnTo>
                      <a:cubicBezTo>
                        <a:pt x="6324" y="10803"/>
                        <a:pt x="6278" y="10742"/>
                        <a:pt x="6187" y="10650"/>
                      </a:cubicBezTo>
                      <a:close/>
                      <a:moveTo>
                        <a:pt x="671" y="12159"/>
                      </a:moveTo>
                      <a:cubicBezTo>
                        <a:pt x="549" y="12265"/>
                        <a:pt x="473" y="12326"/>
                        <a:pt x="367" y="12418"/>
                      </a:cubicBezTo>
                      <a:lnTo>
                        <a:pt x="229" y="13362"/>
                      </a:lnTo>
                      <a:cubicBezTo>
                        <a:pt x="321" y="13469"/>
                        <a:pt x="367" y="13530"/>
                        <a:pt x="458" y="13621"/>
                      </a:cubicBezTo>
                      <a:lnTo>
                        <a:pt x="1357" y="13621"/>
                      </a:lnTo>
                      <a:cubicBezTo>
                        <a:pt x="1464" y="13515"/>
                        <a:pt x="1540" y="13454"/>
                        <a:pt x="1662" y="13362"/>
                      </a:cubicBezTo>
                      <a:lnTo>
                        <a:pt x="1784" y="12418"/>
                      </a:lnTo>
                      <a:cubicBezTo>
                        <a:pt x="1692" y="12311"/>
                        <a:pt x="1662" y="12250"/>
                        <a:pt x="1555" y="12159"/>
                      </a:cubicBezTo>
                      <a:close/>
                      <a:moveTo>
                        <a:pt x="2134" y="12159"/>
                      </a:moveTo>
                      <a:cubicBezTo>
                        <a:pt x="2012" y="12265"/>
                        <a:pt x="1936" y="12326"/>
                        <a:pt x="1829" y="12418"/>
                      </a:cubicBezTo>
                      <a:lnTo>
                        <a:pt x="1692" y="13362"/>
                      </a:lnTo>
                      <a:cubicBezTo>
                        <a:pt x="1784" y="13469"/>
                        <a:pt x="1829" y="13530"/>
                        <a:pt x="1921" y="13621"/>
                      </a:cubicBezTo>
                      <a:lnTo>
                        <a:pt x="2820" y="13621"/>
                      </a:lnTo>
                      <a:cubicBezTo>
                        <a:pt x="2926" y="13515"/>
                        <a:pt x="3002" y="13454"/>
                        <a:pt x="3124" y="13362"/>
                      </a:cubicBezTo>
                      <a:lnTo>
                        <a:pt x="3246" y="12418"/>
                      </a:lnTo>
                      <a:cubicBezTo>
                        <a:pt x="3155" y="12311"/>
                        <a:pt x="3124" y="12250"/>
                        <a:pt x="3018" y="12159"/>
                      </a:cubicBezTo>
                      <a:close/>
                      <a:moveTo>
                        <a:pt x="3597" y="12159"/>
                      </a:moveTo>
                      <a:cubicBezTo>
                        <a:pt x="3490" y="12265"/>
                        <a:pt x="3414" y="12326"/>
                        <a:pt x="3292" y="12418"/>
                      </a:cubicBezTo>
                      <a:lnTo>
                        <a:pt x="3155" y="13362"/>
                      </a:lnTo>
                      <a:cubicBezTo>
                        <a:pt x="3261" y="13469"/>
                        <a:pt x="3292" y="13530"/>
                        <a:pt x="3383" y="13621"/>
                      </a:cubicBezTo>
                      <a:lnTo>
                        <a:pt x="4282" y="13621"/>
                      </a:lnTo>
                      <a:cubicBezTo>
                        <a:pt x="4404" y="13515"/>
                        <a:pt x="4480" y="13454"/>
                        <a:pt x="4587" y="13362"/>
                      </a:cubicBezTo>
                      <a:lnTo>
                        <a:pt x="4724" y="12418"/>
                      </a:lnTo>
                      <a:cubicBezTo>
                        <a:pt x="4617" y="12311"/>
                        <a:pt x="4587" y="12250"/>
                        <a:pt x="4496" y="12159"/>
                      </a:cubicBezTo>
                      <a:close/>
                      <a:moveTo>
                        <a:pt x="5059" y="12159"/>
                      </a:moveTo>
                      <a:cubicBezTo>
                        <a:pt x="4953" y="12265"/>
                        <a:pt x="4876" y="12326"/>
                        <a:pt x="4755" y="12418"/>
                      </a:cubicBezTo>
                      <a:lnTo>
                        <a:pt x="4633" y="13362"/>
                      </a:lnTo>
                      <a:cubicBezTo>
                        <a:pt x="4724" y="13469"/>
                        <a:pt x="4755" y="13530"/>
                        <a:pt x="4861" y="13621"/>
                      </a:cubicBezTo>
                      <a:lnTo>
                        <a:pt x="5745" y="13621"/>
                      </a:lnTo>
                      <a:cubicBezTo>
                        <a:pt x="5867" y="13515"/>
                        <a:pt x="5943" y="13454"/>
                        <a:pt x="6050" y="13362"/>
                      </a:cubicBezTo>
                      <a:lnTo>
                        <a:pt x="6187" y="12418"/>
                      </a:lnTo>
                      <a:cubicBezTo>
                        <a:pt x="6095" y="12311"/>
                        <a:pt x="6050" y="12250"/>
                        <a:pt x="5958" y="12159"/>
                      </a:cubicBezTo>
                      <a:close/>
                      <a:moveTo>
                        <a:pt x="8015" y="12159"/>
                      </a:moveTo>
                      <a:cubicBezTo>
                        <a:pt x="7908" y="12265"/>
                        <a:pt x="7832" y="12326"/>
                        <a:pt x="7710" y="12418"/>
                      </a:cubicBezTo>
                      <a:lnTo>
                        <a:pt x="7573" y="13347"/>
                      </a:lnTo>
                      <a:cubicBezTo>
                        <a:pt x="7680" y="13469"/>
                        <a:pt x="7710" y="13530"/>
                        <a:pt x="7802" y="13621"/>
                      </a:cubicBezTo>
                      <a:lnTo>
                        <a:pt x="8701" y="13621"/>
                      </a:lnTo>
                      <a:cubicBezTo>
                        <a:pt x="8823" y="13500"/>
                        <a:pt x="8899" y="13454"/>
                        <a:pt x="9005" y="13347"/>
                      </a:cubicBezTo>
                      <a:lnTo>
                        <a:pt x="9143" y="12418"/>
                      </a:lnTo>
                      <a:cubicBezTo>
                        <a:pt x="9036" y="12311"/>
                        <a:pt x="9005" y="12250"/>
                        <a:pt x="8914" y="12159"/>
                      </a:cubicBezTo>
                      <a:close/>
                      <a:moveTo>
                        <a:pt x="6552" y="12174"/>
                      </a:moveTo>
                      <a:cubicBezTo>
                        <a:pt x="6431" y="12296"/>
                        <a:pt x="6354" y="12342"/>
                        <a:pt x="6248" y="12448"/>
                      </a:cubicBezTo>
                      <a:lnTo>
                        <a:pt x="6111" y="13378"/>
                      </a:lnTo>
                      <a:cubicBezTo>
                        <a:pt x="6202" y="13484"/>
                        <a:pt x="6248" y="13545"/>
                        <a:pt x="6339" y="13637"/>
                      </a:cubicBezTo>
                      <a:lnTo>
                        <a:pt x="7238" y="13637"/>
                      </a:lnTo>
                      <a:cubicBezTo>
                        <a:pt x="7345" y="13530"/>
                        <a:pt x="7421" y="13469"/>
                        <a:pt x="7543" y="13378"/>
                      </a:cubicBezTo>
                      <a:lnTo>
                        <a:pt x="7680" y="12448"/>
                      </a:lnTo>
                      <a:cubicBezTo>
                        <a:pt x="7573" y="12326"/>
                        <a:pt x="7543" y="12265"/>
                        <a:pt x="7451" y="12174"/>
                      </a:cubicBezTo>
                      <a:close/>
                      <a:moveTo>
                        <a:pt x="443" y="13667"/>
                      </a:moveTo>
                      <a:cubicBezTo>
                        <a:pt x="321" y="13774"/>
                        <a:pt x="245" y="13835"/>
                        <a:pt x="138" y="13926"/>
                      </a:cubicBezTo>
                      <a:lnTo>
                        <a:pt x="1" y="14856"/>
                      </a:lnTo>
                      <a:cubicBezTo>
                        <a:pt x="92" y="14977"/>
                        <a:pt x="138" y="15023"/>
                        <a:pt x="229" y="15130"/>
                      </a:cubicBezTo>
                      <a:lnTo>
                        <a:pt x="1128" y="15130"/>
                      </a:lnTo>
                      <a:cubicBezTo>
                        <a:pt x="1235" y="15008"/>
                        <a:pt x="1311" y="14947"/>
                        <a:pt x="1433" y="14856"/>
                      </a:cubicBezTo>
                      <a:lnTo>
                        <a:pt x="1555" y="13926"/>
                      </a:lnTo>
                      <a:cubicBezTo>
                        <a:pt x="1479" y="13835"/>
                        <a:pt x="1433" y="13774"/>
                        <a:pt x="1326" y="13667"/>
                      </a:cubicBezTo>
                      <a:close/>
                      <a:moveTo>
                        <a:pt x="1921" y="13667"/>
                      </a:moveTo>
                      <a:cubicBezTo>
                        <a:pt x="1814" y="13774"/>
                        <a:pt x="1738" y="13835"/>
                        <a:pt x="1616" y="13926"/>
                      </a:cubicBezTo>
                      <a:lnTo>
                        <a:pt x="1479" y="14856"/>
                      </a:lnTo>
                      <a:cubicBezTo>
                        <a:pt x="1585" y="14977"/>
                        <a:pt x="1616" y="15023"/>
                        <a:pt x="1707" y="15130"/>
                      </a:cubicBezTo>
                      <a:lnTo>
                        <a:pt x="2606" y="15130"/>
                      </a:lnTo>
                      <a:cubicBezTo>
                        <a:pt x="2713" y="15008"/>
                        <a:pt x="2804" y="14947"/>
                        <a:pt x="2911" y="14856"/>
                      </a:cubicBezTo>
                      <a:lnTo>
                        <a:pt x="3048" y="13926"/>
                      </a:lnTo>
                      <a:cubicBezTo>
                        <a:pt x="2957" y="13835"/>
                        <a:pt x="2896" y="13774"/>
                        <a:pt x="2820" y="13667"/>
                      </a:cubicBezTo>
                      <a:close/>
                      <a:moveTo>
                        <a:pt x="3383" y="13667"/>
                      </a:moveTo>
                      <a:cubicBezTo>
                        <a:pt x="3277" y="13774"/>
                        <a:pt x="3201" y="13835"/>
                        <a:pt x="3079" y="13926"/>
                      </a:cubicBezTo>
                      <a:lnTo>
                        <a:pt x="2957" y="14856"/>
                      </a:lnTo>
                      <a:cubicBezTo>
                        <a:pt x="3048" y="14977"/>
                        <a:pt x="3079" y="15023"/>
                        <a:pt x="3185" y="15130"/>
                      </a:cubicBezTo>
                      <a:lnTo>
                        <a:pt x="4069" y="15130"/>
                      </a:lnTo>
                      <a:cubicBezTo>
                        <a:pt x="4191" y="15008"/>
                        <a:pt x="4267" y="14947"/>
                        <a:pt x="4374" y="14856"/>
                      </a:cubicBezTo>
                      <a:lnTo>
                        <a:pt x="4511" y="13926"/>
                      </a:lnTo>
                      <a:cubicBezTo>
                        <a:pt x="4419" y="13835"/>
                        <a:pt x="4358" y="13774"/>
                        <a:pt x="4282" y="13667"/>
                      </a:cubicBezTo>
                      <a:close/>
                      <a:moveTo>
                        <a:pt x="4861" y="13682"/>
                      </a:moveTo>
                      <a:cubicBezTo>
                        <a:pt x="4739" y="13789"/>
                        <a:pt x="4663" y="13850"/>
                        <a:pt x="4557" y="13941"/>
                      </a:cubicBezTo>
                      <a:lnTo>
                        <a:pt x="4419" y="14871"/>
                      </a:lnTo>
                      <a:cubicBezTo>
                        <a:pt x="4511" y="14993"/>
                        <a:pt x="4557" y="15054"/>
                        <a:pt x="4648" y="15145"/>
                      </a:cubicBezTo>
                      <a:lnTo>
                        <a:pt x="5547" y="15145"/>
                      </a:lnTo>
                      <a:cubicBezTo>
                        <a:pt x="5653" y="15023"/>
                        <a:pt x="5730" y="14977"/>
                        <a:pt x="5852" y="14871"/>
                      </a:cubicBezTo>
                      <a:lnTo>
                        <a:pt x="5973" y="13941"/>
                      </a:lnTo>
                      <a:cubicBezTo>
                        <a:pt x="5882" y="13835"/>
                        <a:pt x="5852" y="13774"/>
                        <a:pt x="5745" y="13682"/>
                      </a:cubicBezTo>
                      <a:close/>
                      <a:moveTo>
                        <a:pt x="6324" y="13682"/>
                      </a:moveTo>
                      <a:cubicBezTo>
                        <a:pt x="6202" y="13789"/>
                        <a:pt x="6126" y="13850"/>
                        <a:pt x="6019" y="13941"/>
                      </a:cubicBezTo>
                      <a:lnTo>
                        <a:pt x="5882" y="14871"/>
                      </a:lnTo>
                      <a:cubicBezTo>
                        <a:pt x="5973" y="14993"/>
                        <a:pt x="6019" y="15054"/>
                        <a:pt x="6111" y="15145"/>
                      </a:cubicBezTo>
                      <a:lnTo>
                        <a:pt x="7009" y="15145"/>
                      </a:lnTo>
                      <a:cubicBezTo>
                        <a:pt x="7116" y="15023"/>
                        <a:pt x="7192" y="14977"/>
                        <a:pt x="7314" y="14871"/>
                      </a:cubicBezTo>
                      <a:lnTo>
                        <a:pt x="7451" y="13941"/>
                      </a:lnTo>
                      <a:cubicBezTo>
                        <a:pt x="7375" y="13835"/>
                        <a:pt x="7314" y="13774"/>
                        <a:pt x="7223" y="13682"/>
                      </a:cubicBezTo>
                      <a:close/>
                      <a:moveTo>
                        <a:pt x="7787" y="13682"/>
                      </a:moveTo>
                      <a:cubicBezTo>
                        <a:pt x="7680" y="13789"/>
                        <a:pt x="7604" y="13850"/>
                        <a:pt x="7482" y="13941"/>
                      </a:cubicBezTo>
                      <a:lnTo>
                        <a:pt x="7345" y="14871"/>
                      </a:lnTo>
                      <a:cubicBezTo>
                        <a:pt x="7451" y="14993"/>
                        <a:pt x="7482" y="15054"/>
                        <a:pt x="7573" y="15145"/>
                      </a:cubicBezTo>
                      <a:lnTo>
                        <a:pt x="8472" y="15145"/>
                      </a:lnTo>
                      <a:cubicBezTo>
                        <a:pt x="8594" y="15023"/>
                        <a:pt x="8670" y="14977"/>
                        <a:pt x="8777" y="14871"/>
                      </a:cubicBezTo>
                      <a:lnTo>
                        <a:pt x="8914" y="13941"/>
                      </a:lnTo>
                      <a:cubicBezTo>
                        <a:pt x="8823" y="13835"/>
                        <a:pt x="8777" y="13774"/>
                        <a:pt x="8685" y="136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533" name="Google Shape;3533;p10"/>
              <p:cNvGrpSpPr/>
              <p:nvPr/>
            </p:nvGrpSpPr>
            <p:grpSpPr>
              <a:xfrm>
                <a:off x="2289213" y="3555498"/>
                <a:ext cx="1701985" cy="1444613"/>
                <a:chOff x="2493313" y="3438873"/>
                <a:chExt cx="1701985" cy="1444613"/>
              </a:xfrm>
            </p:grpSpPr>
            <p:grpSp>
              <p:nvGrpSpPr>
                <p:cNvPr id="3534" name="Google Shape;3534;p10"/>
                <p:cNvGrpSpPr/>
                <p:nvPr/>
              </p:nvGrpSpPr>
              <p:grpSpPr>
                <a:xfrm>
                  <a:off x="2493313" y="3438873"/>
                  <a:ext cx="1701985" cy="1444613"/>
                  <a:chOff x="2493313" y="3438873"/>
                  <a:chExt cx="1701985" cy="1444613"/>
                </a:xfrm>
              </p:grpSpPr>
              <p:sp>
                <p:nvSpPr>
                  <p:cNvPr id="3535" name="Google Shape;3535;p10"/>
                  <p:cNvSpPr/>
                  <p:nvPr/>
                </p:nvSpPr>
                <p:spPr>
                  <a:xfrm flipH="1">
                    <a:off x="2493313" y="4000696"/>
                    <a:ext cx="1701985" cy="8827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51" h="11230" extrusionOk="0">
                        <a:moveTo>
                          <a:pt x="18817" y="3764"/>
                        </a:moveTo>
                        <a:lnTo>
                          <a:pt x="18817" y="8502"/>
                        </a:lnTo>
                        <a:lnTo>
                          <a:pt x="2240" y="8502"/>
                        </a:lnTo>
                        <a:lnTo>
                          <a:pt x="2240" y="3764"/>
                        </a:lnTo>
                        <a:close/>
                        <a:moveTo>
                          <a:pt x="1357" y="0"/>
                        </a:moveTo>
                        <a:lnTo>
                          <a:pt x="1" y="1874"/>
                        </a:lnTo>
                        <a:lnTo>
                          <a:pt x="1" y="3764"/>
                        </a:lnTo>
                        <a:lnTo>
                          <a:pt x="899" y="3764"/>
                        </a:lnTo>
                        <a:lnTo>
                          <a:pt x="899" y="11229"/>
                        </a:lnTo>
                        <a:lnTo>
                          <a:pt x="2240" y="11229"/>
                        </a:lnTo>
                        <a:lnTo>
                          <a:pt x="2240" y="9264"/>
                        </a:lnTo>
                        <a:lnTo>
                          <a:pt x="18817" y="9264"/>
                        </a:lnTo>
                        <a:lnTo>
                          <a:pt x="18817" y="11229"/>
                        </a:lnTo>
                        <a:lnTo>
                          <a:pt x="20173" y="11229"/>
                        </a:lnTo>
                        <a:lnTo>
                          <a:pt x="20173" y="3764"/>
                        </a:lnTo>
                        <a:lnTo>
                          <a:pt x="21651" y="3764"/>
                        </a:lnTo>
                        <a:lnTo>
                          <a:pt x="21651" y="1874"/>
                        </a:lnTo>
                        <a:lnTo>
                          <a:pt x="20295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6" name="Google Shape;3536;p10"/>
                  <p:cNvSpPr/>
                  <p:nvPr/>
                </p:nvSpPr>
                <p:spPr>
                  <a:xfrm flipH="1">
                    <a:off x="2846586" y="3438873"/>
                    <a:ext cx="988206" cy="7094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71" h="9025" extrusionOk="0">
                        <a:moveTo>
                          <a:pt x="6597" y="1"/>
                        </a:moveTo>
                        <a:cubicBezTo>
                          <a:pt x="6587" y="1"/>
                          <a:pt x="6577" y="1"/>
                          <a:pt x="6567" y="2"/>
                        </a:cubicBezTo>
                        <a:lnTo>
                          <a:pt x="427" y="474"/>
                        </a:lnTo>
                        <a:cubicBezTo>
                          <a:pt x="168" y="489"/>
                          <a:pt x="1" y="703"/>
                          <a:pt x="1" y="931"/>
                        </a:cubicBezTo>
                        <a:lnTo>
                          <a:pt x="61" y="7787"/>
                        </a:lnTo>
                        <a:cubicBezTo>
                          <a:pt x="61" y="7940"/>
                          <a:pt x="138" y="8077"/>
                          <a:pt x="244" y="8153"/>
                        </a:cubicBezTo>
                        <a:lnTo>
                          <a:pt x="244" y="8214"/>
                        </a:lnTo>
                        <a:cubicBezTo>
                          <a:pt x="244" y="8305"/>
                          <a:pt x="305" y="8382"/>
                          <a:pt x="412" y="8397"/>
                        </a:cubicBezTo>
                        <a:lnTo>
                          <a:pt x="6308" y="9006"/>
                        </a:lnTo>
                        <a:cubicBezTo>
                          <a:pt x="6390" y="9018"/>
                          <a:pt x="6469" y="9024"/>
                          <a:pt x="6547" y="9024"/>
                        </a:cubicBezTo>
                        <a:cubicBezTo>
                          <a:pt x="6761" y="9024"/>
                          <a:pt x="6965" y="8982"/>
                          <a:pt x="7177" y="8915"/>
                        </a:cubicBezTo>
                        <a:lnTo>
                          <a:pt x="12403" y="7102"/>
                        </a:lnTo>
                        <a:cubicBezTo>
                          <a:pt x="12570" y="7026"/>
                          <a:pt x="12540" y="6736"/>
                          <a:pt x="12342" y="6736"/>
                        </a:cubicBezTo>
                        <a:lnTo>
                          <a:pt x="6979" y="6248"/>
                        </a:lnTo>
                        <a:cubicBezTo>
                          <a:pt x="7040" y="6172"/>
                          <a:pt x="7100" y="6050"/>
                          <a:pt x="7100" y="5929"/>
                        </a:cubicBezTo>
                        <a:lnTo>
                          <a:pt x="7070" y="459"/>
                        </a:lnTo>
                        <a:cubicBezTo>
                          <a:pt x="7070" y="195"/>
                          <a:pt x="6858" y="1"/>
                          <a:pt x="6597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7" name="Google Shape;3537;p10"/>
                  <p:cNvSpPr/>
                  <p:nvPr/>
                </p:nvSpPr>
                <p:spPr>
                  <a:xfrm flipH="1">
                    <a:off x="3290968" y="3460569"/>
                    <a:ext cx="515053" cy="5964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52" h="7588" extrusionOk="0">
                        <a:moveTo>
                          <a:pt x="6338" y="0"/>
                        </a:moveTo>
                        <a:lnTo>
                          <a:pt x="15" y="533"/>
                        </a:lnTo>
                        <a:cubicBezTo>
                          <a:pt x="0" y="579"/>
                          <a:pt x="76" y="7588"/>
                          <a:pt x="76" y="7588"/>
                        </a:cubicBezTo>
                        <a:lnTo>
                          <a:pt x="6552" y="5698"/>
                        </a:lnTo>
                        <a:lnTo>
                          <a:pt x="633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8" name="Google Shape;3538;p10"/>
                  <p:cNvSpPr/>
                  <p:nvPr/>
                </p:nvSpPr>
                <p:spPr>
                  <a:xfrm flipH="1">
                    <a:off x="3298122" y="3476134"/>
                    <a:ext cx="493514" cy="5665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78" h="7207" extrusionOk="0">
                        <a:moveTo>
                          <a:pt x="6003" y="0"/>
                        </a:moveTo>
                        <a:lnTo>
                          <a:pt x="0" y="503"/>
                        </a:lnTo>
                        <a:lnTo>
                          <a:pt x="61" y="7207"/>
                        </a:lnTo>
                        <a:lnTo>
                          <a:pt x="6277" y="5394"/>
                        </a:lnTo>
                        <a:lnTo>
                          <a:pt x="6003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9" name="Google Shape;3539;p10"/>
                  <p:cNvSpPr/>
                  <p:nvPr/>
                </p:nvSpPr>
                <p:spPr>
                  <a:xfrm flipH="1">
                    <a:off x="3337662" y="3858177"/>
                    <a:ext cx="262400" cy="1006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38" h="1281" extrusionOk="0">
                        <a:moveTo>
                          <a:pt x="3337" y="0"/>
                        </a:moveTo>
                        <a:lnTo>
                          <a:pt x="1" y="793"/>
                        </a:lnTo>
                        <a:lnTo>
                          <a:pt x="1" y="1280"/>
                        </a:lnTo>
                        <a:lnTo>
                          <a:pt x="3337" y="396"/>
                        </a:lnTo>
                        <a:lnTo>
                          <a:pt x="3337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0" name="Google Shape;3540;p10"/>
                  <p:cNvSpPr/>
                  <p:nvPr/>
                </p:nvSpPr>
                <p:spPr>
                  <a:xfrm flipH="1">
                    <a:off x="3324456" y="3576676"/>
                    <a:ext cx="443282" cy="3223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9" h="4100" extrusionOk="0">
                        <a:moveTo>
                          <a:pt x="4480" y="1"/>
                        </a:moveTo>
                        <a:lnTo>
                          <a:pt x="3383" y="108"/>
                        </a:lnTo>
                        <a:lnTo>
                          <a:pt x="1113" y="336"/>
                        </a:lnTo>
                        <a:lnTo>
                          <a:pt x="229" y="412"/>
                        </a:lnTo>
                        <a:lnTo>
                          <a:pt x="62" y="336"/>
                        </a:lnTo>
                        <a:lnTo>
                          <a:pt x="1" y="443"/>
                        </a:lnTo>
                        <a:lnTo>
                          <a:pt x="123" y="717"/>
                        </a:lnTo>
                        <a:lnTo>
                          <a:pt x="1128" y="3505"/>
                        </a:lnTo>
                        <a:lnTo>
                          <a:pt x="1707" y="3444"/>
                        </a:lnTo>
                        <a:lnTo>
                          <a:pt x="1783" y="4099"/>
                        </a:lnTo>
                        <a:lnTo>
                          <a:pt x="2042" y="4069"/>
                        </a:lnTo>
                        <a:lnTo>
                          <a:pt x="1981" y="3429"/>
                        </a:lnTo>
                        <a:lnTo>
                          <a:pt x="2240" y="3383"/>
                        </a:lnTo>
                        <a:lnTo>
                          <a:pt x="4495" y="3185"/>
                        </a:lnTo>
                        <a:lnTo>
                          <a:pt x="4526" y="3185"/>
                        </a:lnTo>
                        <a:lnTo>
                          <a:pt x="4556" y="3612"/>
                        </a:lnTo>
                        <a:lnTo>
                          <a:pt x="4846" y="3597"/>
                        </a:lnTo>
                        <a:lnTo>
                          <a:pt x="4785" y="3140"/>
                        </a:lnTo>
                        <a:lnTo>
                          <a:pt x="5608" y="3063"/>
                        </a:lnTo>
                        <a:lnTo>
                          <a:pt x="5638" y="2972"/>
                        </a:lnTo>
                        <a:lnTo>
                          <a:pt x="5547" y="2926"/>
                        </a:lnTo>
                        <a:lnTo>
                          <a:pt x="4480" y="1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1" name="Google Shape;3541;p10"/>
                  <p:cNvSpPr/>
                  <p:nvPr/>
                </p:nvSpPr>
                <p:spPr>
                  <a:xfrm flipH="1">
                    <a:off x="3324456" y="3570702"/>
                    <a:ext cx="438487" cy="2743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78" h="3490" extrusionOk="0">
                        <a:moveTo>
                          <a:pt x="4465" y="1"/>
                        </a:moveTo>
                        <a:lnTo>
                          <a:pt x="1" y="412"/>
                        </a:lnTo>
                        <a:lnTo>
                          <a:pt x="92" y="717"/>
                        </a:lnTo>
                        <a:lnTo>
                          <a:pt x="1128" y="3490"/>
                        </a:lnTo>
                        <a:lnTo>
                          <a:pt x="5577" y="3048"/>
                        </a:lnTo>
                        <a:lnTo>
                          <a:pt x="4465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2" name="Google Shape;3542;p10"/>
                  <p:cNvSpPr/>
                  <p:nvPr/>
                </p:nvSpPr>
                <p:spPr>
                  <a:xfrm flipH="1">
                    <a:off x="3324456" y="3570702"/>
                    <a:ext cx="194167" cy="2420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70" h="3079" extrusionOk="0">
                        <a:moveTo>
                          <a:pt x="1357" y="1"/>
                        </a:moveTo>
                        <a:lnTo>
                          <a:pt x="1" y="107"/>
                        </a:lnTo>
                        <a:lnTo>
                          <a:pt x="2149" y="3078"/>
                        </a:lnTo>
                        <a:lnTo>
                          <a:pt x="2469" y="3048"/>
                        </a:lnTo>
                        <a:lnTo>
                          <a:pt x="1357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3" name="Google Shape;3543;p10"/>
                  <p:cNvSpPr/>
                  <p:nvPr/>
                </p:nvSpPr>
                <p:spPr>
                  <a:xfrm flipH="1">
                    <a:off x="3344816" y="3576676"/>
                    <a:ext cx="385739" cy="2564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07" h="3262" extrusionOk="0">
                        <a:moveTo>
                          <a:pt x="2621" y="2149"/>
                        </a:moveTo>
                        <a:lnTo>
                          <a:pt x="2556" y="2155"/>
                        </a:lnTo>
                        <a:lnTo>
                          <a:pt x="2556" y="2155"/>
                        </a:lnTo>
                        <a:lnTo>
                          <a:pt x="2560" y="2164"/>
                        </a:lnTo>
                        <a:lnTo>
                          <a:pt x="2624" y="2159"/>
                        </a:lnTo>
                        <a:lnTo>
                          <a:pt x="2621" y="2149"/>
                        </a:lnTo>
                        <a:close/>
                        <a:moveTo>
                          <a:pt x="1148" y="1276"/>
                        </a:moveTo>
                        <a:lnTo>
                          <a:pt x="1097" y="1281"/>
                        </a:lnTo>
                        <a:lnTo>
                          <a:pt x="1442" y="2214"/>
                        </a:lnTo>
                        <a:lnTo>
                          <a:pt x="1442" y="2214"/>
                        </a:lnTo>
                        <a:lnTo>
                          <a:pt x="1493" y="2210"/>
                        </a:lnTo>
                        <a:lnTo>
                          <a:pt x="1148" y="1276"/>
                        </a:lnTo>
                        <a:close/>
                        <a:moveTo>
                          <a:pt x="2527" y="2157"/>
                        </a:moveTo>
                        <a:lnTo>
                          <a:pt x="1554" y="2241"/>
                        </a:lnTo>
                        <a:lnTo>
                          <a:pt x="1561" y="2261"/>
                        </a:lnTo>
                        <a:lnTo>
                          <a:pt x="1561" y="2261"/>
                        </a:lnTo>
                        <a:lnTo>
                          <a:pt x="2529" y="2164"/>
                        </a:lnTo>
                        <a:lnTo>
                          <a:pt x="2527" y="2157"/>
                        </a:lnTo>
                        <a:close/>
                        <a:moveTo>
                          <a:pt x="1508" y="2241"/>
                        </a:moveTo>
                        <a:lnTo>
                          <a:pt x="1453" y="2246"/>
                        </a:lnTo>
                        <a:lnTo>
                          <a:pt x="1453" y="2246"/>
                        </a:lnTo>
                        <a:lnTo>
                          <a:pt x="1463" y="2271"/>
                        </a:lnTo>
                        <a:lnTo>
                          <a:pt x="1518" y="2266"/>
                        </a:lnTo>
                        <a:lnTo>
                          <a:pt x="1518" y="2266"/>
                        </a:lnTo>
                        <a:lnTo>
                          <a:pt x="1508" y="2241"/>
                        </a:lnTo>
                        <a:close/>
                        <a:moveTo>
                          <a:pt x="1442" y="2214"/>
                        </a:moveTo>
                        <a:lnTo>
                          <a:pt x="411" y="2302"/>
                        </a:lnTo>
                        <a:lnTo>
                          <a:pt x="381" y="2317"/>
                        </a:lnTo>
                        <a:cubicBezTo>
                          <a:pt x="381" y="2347"/>
                          <a:pt x="381" y="2347"/>
                          <a:pt x="411" y="2347"/>
                        </a:cubicBezTo>
                        <a:lnTo>
                          <a:pt x="1453" y="2246"/>
                        </a:lnTo>
                        <a:lnTo>
                          <a:pt x="1453" y="2246"/>
                        </a:lnTo>
                        <a:lnTo>
                          <a:pt x="1442" y="2214"/>
                        </a:lnTo>
                        <a:close/>
                        <a:moveTo>
                          <a:pt x="2941" y="1"/>
                        </a:moveTo>
                        <a:cubicBezTo>
                          <a:pt x="2941" y="1"/>
                          <a:pt x="2925" y="16"/>
                          <a:pt x="2941" y="16"/>
                        </a:cubicBezTo>
                        <a:lnTo>
                          <a:pt x="3322" y="1022"/>
                        </a:lnTo>
                        <a:lnTo>
                          <a:pt x="2225" y="1128"/>
                        </a:lnTo>
                        <a:lnTo>
                          <a:pt x="1844" y="92"/>
                        </a:lnTo>
                        <a:cubicBezTo>
                          <a:pt x="1844" y="77"/>
                          <a:pt x="1813" y="77"/>
                          <a:pt x="1813" y="77"/>
                        </a:cubicBezTo>
                        <a:cubicBezTo>
                          <a:pt x="1813" y="77"/>
                          <a:pt x="1798" y="92"/>
                          <a:pt x="1813" y="92"/>
                        </a:cubicBezTo>
                        <a:lnTo>
                          <a:pt x="2194" y="1098"/>
                        </a:lnTo>
                        <a:lnTo>
                          <a:pt x="1128" y="1205"/>
                        </a:lnTo>
                        <a:lnTo>
                          <a:pt x="747" y="169"/>
                        </a:lnTo>
                        <a:cubicBezTo>
                          <a:pt x="747" y="153"/>
                          <a:pt x="731" y="153"/>
                          <a:pt x="731" y="153"/>
                        </a:cubicBezTo>
                        <a:cubicBezTo>
                          <a:pt x="731" y="153"/>
                          <a:pt x="716" y="169"/>
                          <a:pt x="731" y="169"/>
                        </a:cubicBezTo>
                        <a:lnTo>
                          <a:pt x="1112" y="1174"/>
                        </a:lnTo>
                        <a:lnTo>
                          <a:pt x="31" y="1281"/>
                        </a:lnTo>
                        <a:lnTo>
                          <a:pt x="0" y="1296"/>
                        </a:lnTo>
                        <a:cubicBezTo>
                          <a:pt x="0" y="1311"/>
                          <a:pt x="0" y="1311"/>
                          <a:pt x="31" y="1311"/>
                        </a:cubicBezTo>
                        <a:lnTo>
                          <a:pt x="1128" y="1220"/>
                        </a:lnTo>
                        <a:lnTo>
                          <a:pt x="1148" y="1276"/>
                        </a:lnTo>
                        <a:lnTo>
                          <a:pt x="1148" y="1276"/>
                        </a:lnTo>
                        <a:lnTo>
                          <a:pt x="2164" y="1174"/>
                        </a:lnTo>
                        <a:lnTo>
                          <a:pt x="2527" y="2157"/>
                        </a:lnTo>
                        <a:lnTo>
                          <a:pt x="2527" y="2157"/>
                        </a:lnTo>
                        <a:lnTo>
                          <a:pt x="2556" y="2155"/>
                        </a:lnTo>
                        <a:lnTo>
                          <a:pt x="2556" y="2155"/>
                        </a:lnTo>
                        <a:lnTo>
                          <a:pt x="2194" y="1174"/>
                        </a:lnTo>
                        <a:lnTo>
                          <a:pt x="3306" y="1083"/>
                        </a:lnTo>
                        <a:lnTo>
                          <a:pt x="3672" y="2073"/>
                        </a:lnTo>
                        <a:lnTo>
                          <a:pt x="2624" y="2159"/>
                        </a:lnTo>
                        <a:lnTo>
                          <a:pt x="2971" y="3140"/>
                        </a:lnTo>
                        <a:lnTo>
                          <a:pt x="3002" y="3155"/>
                        </a:lnTo>
                        <a:cubicBezTo>
                          <a:pt x="3017" y="3155"/>
                          <a:pt x="3017" y="3140"/>
                          <a:pt x="3017" y="3140"/>
                        </a:cubicBezTo>
                        <a:lnTo>
                          <a:pt x="2651" y="2164"/>
                        </a:lnTo>
                        <a:lnTo>
                          <a:pt x="3763" y="2073"/>
                        </a:lnTo>
                        <a:lnTo>
                          <a:pt x="4114" y="3063"/>
                        </a:lnTo>
                        <a:lnTo>
                          <a:pt x="4144" y="3079"/>
                        </a:lnTo>
                        <a:cubicBezTo>
                          <a:pt x="4159" y="3079"/>
                          <a:pt x="4159" y="3063"/>
                          <a:pt x="4159" y="3063"/>
                        </a:cubicBezTo>
                        <a:lnTo>
                          <a:pt x="3794" y="2088"/>
                        </a:lnTo>
                        <a:lnTo>
                          <a:pt x="4906" y="1997"/>
                        </a:lnTo>
                        <a:cubicBezTo>
                          <a:pt x="4830" y="1997"/>
                          <a:pt x="4830" y="1982"/>
                          <a:pt x="4815" y="1966"/>
                        </a:cubicBezTo>
                        <a:lnTo>
                          <a:pt x="3702" y="2073"/>
                        </a:lnTo>
                        <a:lnTo>
                          <a:pt x="3337" y="1083"/>
                        </a:lnTo>
                        <a:lnTo>
                          <a:pt x="4403" y="991"/>
                        </a:lnTo>
                        <a:lnTo>
                          <a:pt x="4434" y="976"/>
                        </a:lnTo>
                        <a:cubicBezTo>
                          <a:pt x="4434" y="946"/>
                          <a:pt x="4434" y="946"/>
                          <a:pt x="4403" y="946"/>
                        </a:cubicBezTo>
                        <a:lnTo>
                          <a:pt x="3337" y="1052"/>
                        </a:lnTo>
                        <a:lnTo>
                          <a:pt x="2956" y="16"/>
                        </a:lnTo>
                        <a:cubicBezTo>
                          <a:pt x="2956" y="1"/>
                          <a:pt x="2941" y="1"/>
                          <a:pt x="2941" y="1"/>
                        </a:cubicBezTo>
                        <a:close/>
                        <a:moveTo>
                          <a:pt x="1561" y="2261"/>
                        </a:moveTo>
                        <a:lnTo>
                          <a:pt x="1518" y="2266"/>
                        </a:lnTo>
                        <a:lnTo>
                          <a:pt x="1518" y="2266"/>
                        </a:lnTo>
                        <a:lnTo>
                          <a:pt x="1874" y="3231"/>
                        </a:lnTo>
                        <a:lnTo>
                          <a:pt x="1889" y="3261"/>
                        </a:lnTo>
                        <a:cubicBezTo>
                          <a:pt x="1905" y="3261"/>
                          <a:pt x="1905" y="3231"/>
                          <a:pt x="1905" y="3231"/>
                        </a:cubicBezTo>
                        <a:lnTo>
                          <a:pt x="1561" y="2261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3544" name="Google Shape;3544;p10"/>
                <p:cNvSpPr/>
                <p:nvPr/>
              </p:nvSpPr>
              <p:spPr>
                <a:xfrm flipH="1">
                  <a:off x="3623881" y="3927904"/>
                  <a:ext cx="110290" cy="595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3" h="757" extrusionOk="0">
                      <a:moveTo>
                        <a:pt x="1268" y="0"/>
                      </a:moveTo>
                      <a:cubicBezTo>
                        <a:pt x="1252" y="0"/>
                        <a:pt x="1236" y="4"/>
                        <a:pt x="1219" y="12"/>
                      </a:cubicBezTo>
                      <a:lnTo>
                        <a:pt x="137" y="271"/>
                      </a:lnTo>
                      <a:cubicBezTo>
                        <a:pt x="31" y="287"/>
                        <a:pt x="0" y="363"/>
                        <a:pt x="0" y="424"/>
                      </a:cubicBezTo>
                      <a:lnTo>
                        <a:pt x="0" y="591"/>
                      </a:lnTo>
                      <a:cubicBezTo>
                        <a:pt x="0" y="689"/>
                        <a:pt x="59" y="757"/>
                        <a:pt x="145" y="757"/>
                      </a:cubicBezTo>
                      <a:cubicBezTo>
                        <a:pt x="166" y="757"/>
                        <a:pt x="189" y="753"/>
                        <a:pt x="214" y="744"/>
                      </a:cubicBezTo>
                      <a:lnTo>
                        <a:pt x="1295" y="469"/>
                      </a:lnTo>
                      <a:cubicBezTo>
                        <a:pt x="1372" y="439"/>
                        <a:pt x="1402" y="393"/>
                        <a:pt x="1402" y="317"/>
                      </a:cubicBezTo>
                      <a:lnTo>
                        <a:pt x="1402" y="165"/>
                      </a:lnTo>
                      <a:cubicBezTo>
                        <a:pt x="1402" y="77"/>
                        <a:pt x="1341" y="0"/>
                        <a:pt x="126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545" name="Google Shape;3545;p10"/>
              <p:cNvGrpSpPr/>
              <p:nvPr/>
            </p:nvGrpSpPr>
            <p:grpSpPr>
              <a:xfrm flipH="1">
                <a:off x="926441" y="2499783"/>
                <a:ext cx="2087683" cy="2500314"/>
                <a:chOff x="4818631" y="543445"/>
                <a:chExt cx="812644" cy="973264"/>
              </a:xfrm>
            </p:grpSpPr>
            <p:sp>
              <p:nvSpPr>
                <p:cNvPr id="3546" name="Google Shape;3546;p10"/>
                <p:cNvSpPr/>
                <p:nvPr/>
              </p:nvSpPr>
              <p:spPr>
                <a:xfrm>
                  <a:off x="5104404" y="772169"/>
                  <a:ext cx="526871" cy="744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18" h="24318" extrusionOk="0">
                      <a:moveTo>
                        <a:pt x="15796" y="0"/>
                      </a:moveTo>
                      <a:cubicBezTo>
                        <a:pt x="15220" y="0"/>
                        <a:pt x="14693" y="385"/>
                        <a:pt x="14551" y="967"/>
                      </a:cubicBezTo>
                      <a:lnTo>
                        <a:pt x="11519" y="12866"/>
                      </a:lnTo>
                      <a:cubicBezTo>
                        <a:pt x="11397" y="12820"/>
                        <a:pt x="11275" y="12775"/>
                        <a:pt x="11123" y="12775"/>
                      </a:cubicBezTo>
                      <a:lnTo>
                        <a:pt x="1799" y="12775"/>
                      </a:lnTo>
                      <a:cubicBezTo>
                        <a:pt x="1463" y="12775"/>
                        <a:pt x="1174" y="12973"/>
                        <a:pt x="1022" y="13247"/>
                      </a:cubicBezTo>
                      <a:cubicBezTo>
                        <a:pt x="458" y="13293"/>
                        <a:pt x="1" y="13780"/>
                        <a:pt x="1" y="14359"/>
                      </a:cubicBezTo>
                      <a:cubicBezTo>
                        <a:pt x="1" y="14969"/>
                        <a:pt x="488" y="15487"/>
                        <a:pt x="1113" y="15487"/>
                      </a:cubicBezTo>
                      <a:lnTo>
                        <a:pt x="1189" y="15487"/>
                      </a:lnTo>
                      <a:cubicBezTo>
                        <a:pt x="1189" y="15974"/>
                        <a:pt x="1601" y="16370"/>
                        <a:pt x="2088" y="16370"/>
                      </a:cubicBezTo>
                      <a:lnTo>
                        <a:pt x="3475" y="16370"/>
                      </a:lnTo>
                      <a:lnTo>
                        <a:pt x="1433" y="23729"/>
                      </a:lnTo>
                      <a:cubicBezTo>
                        <a:pt x="1357" y="23973"/>
                        <a:pt x="1509" y="24217"/>
                        <a:pt x="1738" y="24293"/>
                      </a:cubicBezTo>
                      <a:cubicBezTo>
                        <a:pt x="1790" y="24308"/>
                        <a:pt x="1842" y="24316"/>
                        <a:pt x="1891" y="24316"/>
                      </a:cubicBezTo>
                      <a:cubicBezTo>
                        <a:pt x="2089" y="24316"/>
                        <a:pt x="2259" y="24201"/>
                        <a:pt x="2332" y="24019"/>
                      </a:cubicBezTo>
                      <a:lnTo>
                        <a:pt x="5044" y="16370"/>
                      </a:lnTo>
                      <a:lnTo>
                        <a:pt x="8701" y="16370"/>
                      </a:lnTo>
                      <a:lnTo>
                        <a:pt x="11397" y="24019"/>
                      </a:lnTo>
                      <a:cubicBezTo>
                        <a:pt x="11457" y="24210"/>
                        <a:pt x="11639" y="24317"/>
                        <a:pt x="11833" y="24317"/>
                      </a:cubicBezTo>
                      <a:cubicBezTo>
                        <a:pt x="11886" y="24317"/>
                        <a:pt x="11939" y="24309"/>
                        <a:pt x="11991" y="24293"/>
                      </a:cubicBezTo>
                      <a:cubicBezTo>
                        <a:pt x="12235" y="24217"/>
                        <a:pt x="12372" y="23973"/>
                        <a:pt x="12296" y="23729"/>
                      </a:cubicBezTo>
                      <a:lnTo>
                        <a:pt x="10255" y="16370"/>
                      </a:lnTo>
                      <a:lnTo>
                        <a:pt x="11382" y="16370"/>
                      </a:lnTo>
                      <a:cubicBezTo>
                        <a:pt x="11885" y="16370"/>
                        <a:pt x="12281" y="15974"/>
                        <a:pt x="12281" y="15487"/>
                      </a:cubicBezTo>
                      <a:lnTo>
                        <a:pt x="12616" y="15487"/>
                      </a:lnTo>
                      <a:cubicBezTo>
                        <a:pt x="13119" y="15487"/>
                        <a:pt x="13530" y="15152"/>
                        <a:pt x="13683" y="14694"/>
                      </a:cubicBezTo>
                      <a:cubicBezTo>
                        <a:pt x="13713" y="14649"/>
                        <a:pt x="13744" y="14573"/>
                        <a:pt x="13744" y="14512"/>
                      </a:cubicBezTo>
                      <a:lnTo>
                        <a:pt x="17019" y="1622"/>
                      </a:lnTo>
                      <a:cubicBezTo>
                        <a:pt x="17217" y="906"/>
                        <a:pt x="16791" y="205"/>
                        <a:pt x="16105" y="38"/>
                      </a:cubicBezTo>
                      <a:cubicBezTo>
                        <a:pt x="16002" y="12"/>
                        <a:pt x="15898" y="0"/>
                        <a:pt x="1579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7" name="Google Shape;3547;p10"/>
                <p:cNvSpPr/>
                <p:nvPr/>
              </p:nvSpPr>
              <p:spPr>
                <a:xfrm>
                  <a:off x="5189258" y="738949"/>
                  <a:ext cx="297952" cy="3665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37" h="11979" extrusionOk="0">
                      <a:moveTo>
                        <a:pt x="6589" y="1"/>
                      </a:moveTo>
                      <a:cubicBezTo>
                        <a:pt x="6049" y="1"/>
                        <a:pt x="5443" y="94"/>
                        <a:pt x="4785" y="339"/>
                      </a:cubicBezTo>
                      <a:cubicBezTo>
                        <a:pt x="4739" y="354"/>
                        <a:pt x="4693" y="384"/>
                        <a:pt x="4648" y="400"/>
                      </a:cubicBezTo>
                      <a:cubicBezTo>
                        <a:pt x="4053" y="643"/>
                        <a:pt x="3444" y="1009"/>
                        <a:pt x="2819" y="1557"/>
                      </a:cubicBezTo>
                      <a:cubicBezTo>
                        <a:pt x="1509" y="2594"/>
                        <a:pt x="1" y="5580"/>
                        <a:pt x="1" y="5580"/>
                      </a:cubicBezTo>
                      <a:lnTo>
                        <a:pt x="1006" y="8414"/>
                      </a:lnTo>
                      <a:cubicBezTo>
                        <a:pt x="1006" y="8414"/>
                        <a:pt x="1601" y="7774"/>
                        <a:pt x="2362" y="6951"/>
                      </a:cubicBezTo>
                      <a:lnTo>
                        <a:pt x="2362" y="6951"/>
                      </a:lnTo>
                      <a:cubicBezTo>
                        <a:pt x="2256" y="8657"/>
                        <a:pt x="2210" y="9495"/>
                        <a:pt x="2210" y="9495"/>
                      </a:cubicBezTo>
                      <a:lnTo>
                        <a:pt x="9737" y="11979"/>
                      </a:lnTo>
                      <a:lnTo>
                        <a:pt x="9538" y="3751"/>
                      </a:lnTo>
                      <a:cubicBezTo>
                        <a:pt x="9538" y="3751"/>
                        <a:pt x="9493" y="1649"/>
                        <a:pt x="8883" y="659"/>
                      </a:cubicBezTo>
                      <a:cubicBezTo>
                        <a:pt x="8838" y="582"/>
                        <a:pt x="8381" y="308"/>
                        <a:pt x="7664" y="125"/>
                      </a:cubicBezTo>
                      <a:cubicBezTo>
                        <a:pt x="7603" y="110"/>
                        <a:pt x="7543" y="110"/>
                        <a:pt x="7512" y="95"/>
                      </a:cubicBezTo>
                      <a:cubicBezTo>
                        <a:pt x="7232" y="37"/>
                        <a:pt x="6923" y="1"/>
                        <a:pt x="658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8" name="Google Shape;3548;p10"/>
                <p:cNvSpPr/>
                <p:nvPr/>
              </p:nvSpPr>
              <p:spPr>
                <a:xfrm>
                  <a:off x="5102537" y="1384762"/>
                  <a:ext cx="175797" cy="1319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45" h="4312" extrusionOk="0">
                      <a:moveTo>
                        <a:pt x="5120" y="0"/>
                      </a:moveTo>
                      <a:lnTo>
                        <a:pt x="2088" y="152"/>
                      </a:lnTo>
                      <a:lnTo>
                        <a:pt x="2530" y="1524"/>
                      </a:lnTo>
                      <a:cubicBezTo>
                        <a:pt x="2012" y="1539"/>
                        <a:pt x="900" y="2027"/>
                        <a:pt x="458" y="3154"/>
                      </a:cubicBezTo>
                      <a:cubicBezTo>
                        <a:pt x="1" y="4312"/>
                        <a:pt x="1585" y="4312"/>
                        <a:pt x="1585" y="4312"/>
                      </a:cubicBezTo>
                      <a:lnTo>
                        <a:pt x="5013" y="4281"/>
                      </a:lnTo>
                      <a:cubicBezTo>
                        <a:pt x="5410" y="4266"/>
                        <a:pt x="5730" y="4007"/>
                        <a:pt x="5745" y="3672"/>
                      </a:cubicBezTo>
                      <a:lnTo>
                        <a:pt x="512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9" name="Google Shape;3549;p10"/>
                <p:cNvSpPr/>
                <p:nvPr/>
              </p:nvSpPr>
              <p:spPr>
                <a:xfrm>
                  <a:off x="5092745" y="1067929"/>
                  <a:ext cx="368822" cy="33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53" h="10873" extrusionOk="0">
                      <a:moveTo>
                        <a:pt x="9763" y="1"/>
                      </a:moveTo>
                      <a:cubicBezTo>
                        <a:pt x="7531" y="1"/>
                        <a:pt x="2621" y="240"/>
                        <a:pt x="763" y="2249"/>
                      </a:cubicBezTo>
                      <a:lnTo>
                        <a:pt x="808" y="2294"/>
                      </a:lnTo>
                      <a:cubicBezTo>
                        <a:pt x="275" y="2599"/>
                        <a:pt x="1" y="3148"/>
                        <a:pt x="321" y="4123"/>
                      </a:cubicBezTo>
                      <a:cubicBezTo>
                        <a:pt x="336" y="4168"/>
                        <a:pt x="2530" y="10872"/>
                        <a:pt x="2530" y="10872"/>
                      </a:cubicBezTo>
                      <a:lnTo>
                        <a:pt x="5501" y="10628"/>
                      </a:lnTo>
                      <a:lnTo>
                        <a:pt x="4602" y="4443"/>
                      </a:lnTo>
                      <a:lnTo>
                        <a:pt x="4602" y="4443"/>
                      </a:lnTo>
                      <a:cubicBezTo>
                        <a:pt x="5608" y="4473"/>
                        <a:pt x="7710" y="4580"/>
                        <a:pt x="10438" y="4656"/>
                      </a:cubicBezTo>
                      <a:cubicBezTo>
                        <a:pt x="10447" y="4656"/>
                        <a:pt x="10456" y="4656"/>
                        <a:pt x="10465" y="4656"/>
                      </a:cubicBezTo>
                      <a:cubicBezTo>
                        <a:pt x="11322" y="4656"/>
                        <a:pt x="12052" y="3961"/>
                        <a:pt x="12022" y="3087"/>
                      </a:cubicBezTo>
                      <a:cubicBezTo>
                        <a:pt x="12037" y="1091"/>
                        <a:pt x="10895" y="24"/>
                        <a:pt x="10895" y="24"/>
                      </a:cubicBezTo>
                      <a:cubicBezTo>
                        <a:pt x="10895" y="24"/>
                        <a:pt x="10459" y="1"/>
                        <a:pt x="976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0" name="Google Shape;3550;p10"/>
                <p:cNvSpPr/>
                <p:nvPr/>
              </p:nvSpPr>
              <p:spPr>
                <a:xfrm>
                  <a:off x="4818631" y="1147489"/>
                  <a:ext cx="184181" cy="134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9" h="4410" extrusionOk="0">
                      <a:moveTo>
                        <a:pt x="1511" y="1"/>
                      </a:moveTo>
                      <a:cubicBezTo>
                        <a:pt x="1409" y="1"/>
                        <a:pt x="1306" y="10"/>
                        <a:pt x="1204" y="30"/>
                      </a:cubicBezTo>
                      <a:cubicBezTo>
                        <a:pt x="0" y="289"/>
                        <a:pt x="472" y="1157"/>
                        <a:pt x="472" y="1157"/>
                      </a:cubicBezTo>
                      <a:lnTo>
                        <a:pt x="2423" y="4113"/>
                      </a:lnTo>
                      <a:cubicBezTo>
                        <a:pt x="2534" y="4305"/>
                        <a:pt x="2739" y="4410"/>
                        <a:pt x="2949" y="4410"/>
                      </a:cubicBezTo>
                      <a:cubicBezTo>
                        <a:pt x="3055" y="4410"/>
                        <a:pt x="3163" y="4383"/>
                        <a:pt x="3261" y="4326"/>
                      </a:cubicBezTo>
                      <a:lnTo>
                        <a:pt x="6018" y="2650"/>
                      </a:lnTo>
                      <a:lnTo>
                        <a:pt x="4723" y="212"/>
                      </a:lnTo>
                      <a:lnTo>
                        <a:pt x="3718" y="1020"/>
                      </a:lnTo>
                      <a:cubicBezTo>
                        <a:pt x="3718" y="1020"/>
                        <a:pt x="2610" y="1"/>
                        <a:pt x="151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1" name="Google Shape;3551;p10"/>
                <p:cNvSpPr/>
                <p:nvPr/>
              </p:nvSpPr>
              <p:spPr>
                <a:xfrm>
                  <a:off x="4932371" y="990083"/>
                  <a:ext cx="607532" cy="255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54" h="8343" extrusionOk="0">
                      <a:moveTo>
                        <a:pt x="10264" y="1"/>
                      </a:moveTo>
                      <a:cubicBezTo>
                        <a:pt x="8841" y="1"/>
                        <a:pt x="7782" y="327"/>
                        <a:pt x="6720" y="786"/>
                      </a:cubicBezTo>
                      <a:cubicBezTo>
                        <a:pt x="6156" y="1014"/>
                        <a:pt x="1" y="6118"/>
                        <a:pt x="1" y="6118"/>
                      </a:cubicBezTo>
                      <a:lnTo>
                        <a:pt x="1479" y="8343"/>
                      </a:lnTo>
                      <a:lnTo>
                        <a:pt x="7680" y="4534"/>
                      </a:lnTo>
                      <a:cubicBezTo>
                        <a:pt x="7893" y="4394"/>
                        <a:pt x="8146" y="4323"/>
                        <a:pt x="8401" y="4323"/>
                      </a:cubicBezTo>
                      <a:cubicBezTo>
                        <a:pt x="8565" y="4323"/>
                        <a:pt x="8729" y="4352"/>
                        <a:pt x="8883" y="4412"/>
                      </a:cubicBezTo>
                      <a:cubicBezTo>
                        <a:pt x="10343" y="4962"/>
                        <a:pt x="13662" y="7184"/>
                        <a:pt x="15663" y="7184"/>
                      </a:cubicBezTo>
                      <a:cubicBezTo>
                        <a:pt x="16210" y="7184"/>
                        <a:pt x="16658" y="7018"/>
                        <a:pt x="16943" y="6606"/>
                      </a:cubicBezTo>
                      <a:cubicBezTo>
                        <a:pt x="16958" y="6590"/>
                        <a:pt x="19853" y="2553"/>
                        <a:pt x="16715" y="1426"/>
                      </a:cubicBezTo>
                      <a:cubicBezTo>
                        <a:pt x="13810" y="391"/>
                        <a:pt x="11820" y="1"/>
                        <a:pt x="1026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2" name="Google Shape;3552;p10"/>
                <p:cNvSpPr/>
                <p:nvPr/>
              </p:nvSpPr>
              <p:spPr>
                <a:xfrm>
                  <a:off x="5016307" y="772180"/>
                  <a:ext cx="228949" cy="2266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2" h="7407" extrusionOk="0">
                      <a:moveTo>
                        <a:pt x="875" y="0"/>
                      </a:moveTo>
                      <a:cubicBezTo>
                        <a:pt x="702" y="0"/>
                        <a:pt x="621" y="86"/>
                        <a:pt x="671" y="258"/>
                      </a:cubicBezTo>
                      <a:cubicBezTo>
                        <a:pt x="570" y="220"/>
                        <a:pt x="485" y="202"/>
                        <a:pt x="415" y="202"/>
                      </a:cubicBezTo>
                      <a:cubicBezTo>
                        <a:pt x="180" y="202"/>
                        <a:pt x="132" y="406"/>
                        <a:pt x="320" y="700"/>
                      </a:cubicBezTo>
                      <a:cubicBezTo>
                        <a:pt x="0" y="913"/>
                        <a:pt x="838" y="1370"/>
                        <a:pt x="838" y="1370"/>
                      </a:cubicBezTo>
                      <a:cubicBezTo>
                        <a:pt x="838" y="1370"/>
                        <a:pt x="790" y="1360"/>
                        <a:pt x="728" y="1360"/>
                      </a:cubicBezTo>
                      <a:cubicBezTo>
                        <a:pt x="642" y="1360"/>
                        <a:pt x="532" y="1380"/>
                        <a:pt x="488" y="1477"/>
                      </a:cubicBezTo>
                      <a:cubicBezTo>
                        <a:pt x="396" y="1660"/>
                        <a:pt x="762" y="1843"/>
                        <a:pt x="1935" y="2376"/>
                      </a:cubicBezTo>
                      <a:cubicBezTo>
                        <a:pt x="2301" y="2544"/>
                        <a:pt x="2575" y="2604"/>
                        <a:pt x="2804" y="2604"/>
                      </a:cubicBezTo>
                      <a:cubicBezTo>
                        <a:pt x="3459" y="3077"/>
                        <a:pt x="4480" y="5286"/>
                        <a:pt x="4982" y="6490"/>
                      </a:cubicBezTo>
                      <a:cubicBezTo>
                        <a:pt x="5216" y="7048"/>
                        <a:pt x="5759" y="7407"/>
                        <a:pt x="6339" y="7407"/>
                      </a:cubicBezTo>
                      <a:cubicBezTo>
                        <a:pt x="6440" y="7407"/>
                        <a:pt x="6541" y="7396"/>
                        <a:pt x="6643" y="7373"/>
                      </a:cubicBezTo>
                      <a:cubicBezTo>
                        <a:pt x="7115" y="7328"/>
                        <a:pt x="7481" y="6962"/>
                        <a:pt x="7100" y="6017"/>
                      </a:cubicBezTo>
                      <a:lnTo>
                        <a:pt x="3672" y="1325"/>
                      </a:lnTo>
                      <a:cubicBezTo>
                        <a:pt x="3596" y="1142"/>
                        <a:pt x="3367" y="1005"/>
                        <a:pt x="3032" y="776"/>
                      </a:cubicBezTo>
                      <a:cubicBezTo>
                        <a:pt x="2603" y="502"/>
                        <a:pt x="2387" y="365"/>
                        <a:pt x="2270" y="365"/>
                      </a:cubicBezTo>
                      <a:cubicBezTo>
                        <a:pt x="2192" y="365"/>
                        <a:pt x="2158" y="426"/>
                        <a:pt x="2133" y="548"/>
                      </a:cubicBezTo>
                      <a:cubicBezTo>
                        <a:pt x="1589" y="185"/>
                        <a:pt x="1131" y="0"/>
                        <a:pt x="875" y="0"/>
                      </a:cubicBezTo>
                      <a:close/>
                    </a:path>
                  </a:pathLst>
                </a:custGeom>
                <a:solidFill>
                  <a:srgbClr val="4A13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3" name="Google Shape;3553;p10"/>
                <p:cNvSpPr/>
                <p:nvPr/>
              </p:nvSpPr>
              <p:spPr>
                <a:xfrm>
                  <a:off x="5186871" y="1006331"/>
                  <a:ext cx="307346" cy="99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4" h="3240" extrusionOk="0">
                      <a:moveTo>
                        <a:pt x="8803" y="0"/>
                      </a:moveTo>
                      <a:cubicBezTo>
                        <a:pt x="7775" y="0"/>
                        <a:pt x="4815" y="723"/>
                        <a:pt x="3431" y="1093"/>
                      </a:cubicBezTo>
                      <a:cubicBezTo>
                        <a:pt x="3382" y="1079"/>
                        <a:pt x="3329" y="1071"/>
                        <a:pt x="3274" y="1071"/>
                      </a:cubicBezTo>
                      <a:cubicBezTo>
                        <a:pt x="3088" y="1071"/>
                        <a:pt x="2866" y="1156"/>
                        <a:pt x="2608" y="1367"/>
                      </a:cubicBezTo>
                      <a:cubicBezTo>
                        <a:pt x="2608" y="1367"/>
                        <a:pt x="1420" y="2494"/>
                        <a:pt x="582" y="2784"/>
                      </a:cubicBezTo>
                      <a:cubicBezTo>
                        <a:pt x="0" y="2969"/>
                        <a:pt x="198" y="3131"/>
                        <a:pt x="569" y="3131"/>
                      </a:cubicBezTo>
                      <a:cubicBezTo>
                        <a:pt x="626" y="3131"/>
                        <a:pt x="686" y="3127"/>
                        <a:pt x="749" y="3119"/>
                      </a:cubicBezTo>
                      <a:cubicBezTo>
                        <a:pt x="765" y="3192"/>
                        <a:pt x="913" y="3240"/>
                        <a:pt x="1107" y="3240"/>
                      </a:cubicBezTo>
                      <a:cubicBezTo>
                        <a:pt x="1275" y="3240"/>
                        <a:pt x="1479" y="3204"/>
                        <a:pt x="1663" y="3119"/>
                      </a:cubicBezTo>
                      <a:cubicBezTo>
                        <a:pt x="2257" y="2875"/>
                        <a:pt x="3111" y="2388"/>
                        <a:pt x="3431" y="2266"/>
                      </a:cubicBezTo>
                      <a:cubicBezTo>
                        <a:pt x="3476" y="2250"/>
                        <a:pt x="3522" y="2235"/>
                        <a:pt x="3583" y="2205"/>
                      </a:cubicBezTo>
                      <a:lnTo>
                        <a:pt x="4284" y="2250"/>
                      </a:lnTo>
                      <a:cubicBezTo>
                        <a:pt x="4284" y="2250"/>
                        <a:pt x="5202" y="2329"/>
                        <a:pt x="6286" y="2329"/>
                      </a:cubicBezTo>
                      <a:cubicBezTo>
                        <a:pt x="7782" y="2329"/>
                        <a:pt x="9595" y="2180"/>
                        <a:pt x="9754" y="1473"/>
                      </a:cubicBezTo>
                      <a:cubicBezTo>
                        <a:pt x="10043" y="255"/>
                        <a:pt x="9129" y="57"/>
                        <a:pt x="9129" y="57"/>
                      </a:cubicBezTo>
                      <a:cubicBezTo>
                        <a:pt x="9076" y="18"/>
                        <a:pt x="8963" y="0"/>
                        <a:pt x="8803" y="0"/>
                      </a:cubicBezTo>
                      <a:close/>
                    </a:path>
                  </a:pathLst>
                </a:custGeom>
                <a:solidFill>
                  <a:srgbClr val="56281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4" name="Google Shape;3554;p10"/>
                <p:cNvSpPr/>
                <p:nvPr/>
              </p:nvSpPr>
              <p:spPr>
                <a:xfrm>
                  <a:off x="5391616" y="756176"/>
                  <a:ext cx="193423" cy="310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" h="10150" extrusionOk="0">
                      <a:moveTo>
                        <a:pt x="1879" y="0"/>
                      </a:moveTo>
                      <a:cubicBezTo>
                        <a:pt x="1386" y="0"/>
                        <a:pt x="1097" y="536"/>
                        <a:pt x="701" y="1208"/>
                      </a:cubicBezTo>
                      <a:cubicBezTo>
                        <a:pt x="0" y="2411"/>
                        <a:pt x="2956" y="6723"/>
                        <a:pt x="2956" y="6723"/>
                      </a:cubicBezTo>
                      <a:cubicBezTo>
                        <a:pt x="2956" y="6723"/>
                        <a:pt x="3337" y="7668"/>
                        <a:pt x="1691" y="8216"/>
                      </a:cubicBezTo>
                      <a:cubicBezTo>
                        <a:pt x="1691" y="8216"/>
                        <a:pt x="2621" y="8902"/>
                        <a:pt x="2545" y="10136"/>
                      </a:cubicBezTo>
                      <a:cubicBezTo>
                        <a:pt x="2676" y="10145"/>
                        <a:pt x="2806" y="10150"/>
                        <a:pt x="2933" y="10150"/>
                      </a:cubicBezTo>
                      <a:cubicBezTo>
                        <a:pt x="4911" y="10150"/>
                        <a:pt x="6321" y="9053"/>
                        <a:pt x="6049" y="7378"/>
                      </a:cubicBezTo>
                      <a:cubicBezTo>
                        <a:pt x="6049" y="7378"/>
                        <a:pt x="4479" y="2137"/>
                        <a:pt x="3520" y="1132"/>
                      </a:cubicBezTo>
                      <a:cubicBezTo>
                        <a:pt x="2758" y="317"/>
                        <a:pt x="2258" y="0"/>
                        <a:pt x="187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5" name="Google Shape;3555;p10"/>
                <p:cNvSpPr/>
                <p:nvPr/>
              </p:nvSpPr>
              <p:spPr>
                <a:xfrm>
                  <a:off x="5328671" y="659205"/>
                  <a:ext cx="90484" cy="153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7" h="5029" extrusionOk="0">
                      <a:moveTo>
                        <a:pt x="1282" y="0"/>
                      </a:moveTo>
                      <a:cubicBezTo>
                        <a:pt x="1216" y="0"/>
                        <a:pt x="1150" y="6"/>
                        <a:pt x="1082" y="19"/>
                      </a:cubicBezTo>
                      <a:cubicBezTo>
                        <a:pt x="442" y="111"/>
                        <a:pt x="0" y="720"/>
                        <a:pt x="92" y="1360"/>
                      </a:cubicBezTo>
                      <a:lnTo>
                        <a:pt x="518" y="4026"/>
                      </a:lnTo>
                      <a:cubicBezTo>
                        <a:pt x="601" y="4622"/>
                        <a:pt x="1113" y="5029"/>
                        <a:pt x="1686" y="5029"/>
                      </a:cubicBezTo>
                      <a:cubicBezTo>
                        <a:pt x="1743" y="5029"/>
                        <a:pt x="1801" y="5025"/>
                        <a:pt x="1859" y="5017"/>
                      </a:cubicBezTo>
                      <a:cubicBezTo>
                        <a:pt x="2514" y="4925"/>
                        <a:pt x="2956" y="4316"/>
                        <a:pt x="2849" y="3676"/>
                      </a:cubicBezTo>
                      <a:lnTo>
                        <a:pt x="2438" y="1010"/>
                      </a:lnTo>
                      <a:cubicBezTo>
                        <a:pt x="2392" y="674"/>
                        <a:pt x="2209" y="415"/>
                        <a:pt x="1966" y="217"/>
                      </a:cubicBezTo>
                      <a:cubicBezTo>
                        <a:pt x="1761" y="85"/>
                        <a:pt x="1529" y="0"/>
                        <a:pt x="1282" y="0"/>
                      </a:cubicBezTo>
                      <a:close/>
                    </a:path>
                  </a:pathLst>
                </a:custGeom>
                <a:solidFill>
                  <a:srgbClr val="783F0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6" name="Google Shape;3556;p10"/>
                <p:cNvSpPr/>
                <p:nvPr/>
              </p:nvSpPr>
              <p:spPr>
                <a:xfrm>
                  <a:off x="5335189" y="713398"/>
                  <a:ext cx="44309" cy="56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8" h="1844" extrusionOk="0">
                      <a:moveTo>
                        <a:pt x="1448" y="0"/>
                      </a:moveTo>
                      <a:lnTo>
                        <a:pt x="1" y="397"/>
                      </a:lnTo>
                      <a:lnTo>
                        <a:pt x="229" y="1844"/>
                      </a:lnTo>
                      <a:lnTo>
                        <a:pt x="1448" y="0"/>
                      </a:lnTo>
                      <a:close/>
                    </a:path>
                  </a:pathLst>
                </a:custGeom>
                <a:solidFill>
                  <a:srgbClr val="4A13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7" name="Google Shape;3557;p10"/>
                <p:cNvSpPr/>
                <p:nvPr/>
              </p:nvSpPr>
              <p:spPr>
                <a:xfrm>
                  <a:off x="5292288" y="612448"/>
                  <a:ext cx="108202" cy="126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6" h="4144" extrusionOk="0">
                      <a:moveTo>
                        <a:pt x="1722" y="0"/>
                      </a:moveTo>
                      <a:cubicBezTo>
                        <a:pt x="1318" y="0"/>
                        <a:pt x="932" y="186"/>
                        <a:pt x="686" y="633"/>
                      </a:cubicBezTo>
                      <a:cubicBezTo>
                        <a:pt x="534" y="1045"/>
                        <a:pt x="412" y="1486"/>
                        <a:pt x="306" y="1928"/>
                      </a:cubicBezTo>
                      <a:cubicBezTo>
                        <a:pt x="153" y="2507"/>
                        <a:pt x="1" y="3299"/>
                        <a:pt x="488" y="3726"/>
                      </a:cubicBezTo>
                      <a:cubicBezTo>
                        <a:pt x="762" y="3989"/>
                        <a:pt x="1210" y="4143"/>
                        <a:pt x="1616" y="4143"/>
                      </a:cubicBezTo>
                      <a:cubicBezTo>
                        <a:pt x="1798" y="4143"/>
                        <a:pt x="1972" y="4112"/>
                        <a:pt x="2119" y="4046"/>
                      </a:cubicBezTo>
                      <a:cubicBezTo>
                        <a:pt x="3124" y="3619"/>
                        <a:pt x="3536" y="2340"/>
                        <a:pt x="3353" y="1349"/>
                      </a:cubicBezTo>
                      <a:cubicBezTo>
                        <a:pt x="3226" y="596"/>
                        <a:pt x="2446" y="0"/>
                        <a:pt x="1722" y="0"/>
                      </a:cubicBezTo>
                      <a:close/>
                    </a:path>
                  </a:pathLst>
                </a:custGeom>
                <a:solidFill>
                  <a:srgbClr val="783F0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8" name="Google Shape;3558;p10"/>
                <p:cNvSpPr/>
                <p:nvPr/>
              </p:nvSpPr>
              <p:spPr>
                <a:xfrm>
                  <a:off x="5255017" y="568996"/>
                  <a:ext cx="174389" cy="1271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9" h="4156" extrusionOk="0">
                      <a:moveTo>
                        <a:pt x="2546" y="1"/>
                      </a:moveTo>
                      <a:cubicBezTo>
                        <a:pt x="2153" y="1"/>
                        <a:pt x="1717" y="272"/>
                        <a:pt x="1447" y="834"/>
                      </a:cubicBezTo>
                      <a:cubicBezTo>
                        <a:pt x="945" y="2023"/>
                        <a:pt x="0" y="1246"/>
                        <a:pt x="975" y="2023"/>
                      </a:cubicBezTo>
                      <a:cubicBezTo>
                        <a:pt x="1092" y="2114"/>
                        <a:pt x="1232" y="2148"/>
                        <a:pt x="1371" y="2148"/>
                      </a:cubicBezTo>
                      <a:cubicBezTo>
                        <a:pt x="1649" y="2148"/>
                        <a:pt x="1920" y="2013"/>
                        <a:pt x="1981" y="1931"/>
                      </a:cubicBezTo>
                      <a:cubicBezTo>
                        <a:pt x="2108" y="1790"/>
                        <a:pt x="2281" y="1744"/>
                        <a:pt x="2464" y="1744"/>
                      </a:cubicBezTo>
                      <a:cubicBezTo>
                        <a:pt x="2677" y="1744"/>
                        <a:pt x="2905" y="1806"/>
                        <a:pt x="3093" y="1855"/>
                      </a:cubicBezTo>
                      <a:cubicBezTo>
                        <a:pt x="3321" y="1916"/>
                        <a:pt x="3657" y="2068"/>
                        <a:pt x="3779" y="2282"/>
                      </a:cubicBezTo>
                      <a:cubicBezTo>
                        <a:pt x="3885" y="2449"/>
                        <a:pt x="3702" y="2784"/>
                        <a:pt x="3885" y="2891"/>
                      </a:cubicBezTo>
                      <a:cubicBezTo>
                        <a:pt x="3913" y="2906"/>
                        <a:pt x="3945" y="2913"/>
                        <a:pt x="3979" y="2913"/>
                      </a:cubicBezTo>
                      <a:cubicBezTo>
                        <a:pt x="4140" y="2913"/>
                        <a:pt x="4353" y="2769"/>
                        <a:pt x="4493" y="2769"/>
                      </a:cubicBezTo>
                      <a:cubicBezTo>
                        <a:pt x="4499" y="2769"/>
                        <a:pt x="4504" y="2769"/>
                        <a:pt x="4510" y="2769"/>
                      </a:cubicBezTo>
                      <a:cubicBezTo>
                        <a:pt x="4784" y="2784"/>
                        <a:pt x="4662" y="3013"/>
                        <a:pt x="4632" y="3211"/>
                      </a:cubicBezTo>
                      <a:cubicBezTo>
                        <a:pt x="4586" y="3363"/>
                        <a:pt x="4495" y="3501"/>
                        <a:pt x="4510" y="3653"/>
                      </a:cubicBezTo>
                      <a:cubicBezTo>
                        <a:pt x="4540" y="3729"/>
                        <a:pt x="4723" y="3805"/>
                        <a:pt x="4860" y="4156"/>
                      </a:cubicBezTo>
                      <a:cubicBezTo>
                        <a:pt x="4936" y="4156"/>
                        <a:pt x="5043" y="3805"/>
                        <a:pt x="5074" y="3744"/>
                      </a:cubicBezTo>
                      <a:cubicBezTo>
                        <a:pt x="5272" y="3348"/>
                        <a:pt x="5698" y="2632"/>
                        <a:pt x="5622" y="2175"/>
                      </a:cubicBezTo>
                      <a:cubicBezTo>
                        <a:pt x="5576" y="1947"/>
                        <a:pt x="5378" y="1931"/>
                        <a:pt x="5378" y="1642"/>
                      </a:cubicBezTo>
                      <a:cubicBezTo>
                        <a:pt x="5378" y="1368"/>
                        <a:pt x="5576" y="1017"/>
                        <a:pt x="5348" y="773"/>
                      </a:cubicBezTo>
                      <a:cubicBezTo>
                        <a:pt x="5278" y="704"/>
                        <a:pt x="5196" y="634"/>
                        <a:pt x="5113" y="634"/>
                      </a:cubicBezTo>
                      <a:cubicBezTo>
                        <a:pt x="5105" y="634"/>
                        <a:pt x="5097" y="635"/>
                        <a:pt x="5089" y="636"/>
                      </a:cubicBezTo>
                      <a:cubicBezTo>
                        <a:pt x="5049" y="647"/>
                        <a:pt x="5010" y="652"/>
                        <a:pt x="4973" y="652"/>
                      </a:cubicBezTo>
                      <a:cubicBezTo>
                        <a:pt x="4616" y="652"/>
                        <a:pt x="4385" y="192"/>
                        <a:pt x="4036" y="192"/>
                      </a:cubicBezTo>
                      <a:cubicBezTo>
                        <a:pt x="4021" y="192"/>
                        <a:pt x="4007" y="193"/>
                        <a:pt x="3992" y="194"/>
                      </a:cubicBezTo>
                      <a:cubicBezTo>
                        <a:pt x="3777" y="227"/>
                        <a:pt x="3608" y="240"/>
                        <a:pt x="3474" y="240"/>
                      </a:cubicBezTo>
                      <a:cubicBezTo>
                        <a:pt x="3114" y="240"/>
                        <a:pt x="3007" y="147"/>
                        <a:pt x="2941" y="103"/>
                      </a:cubicBezTo>
                      <a:cubicBezTo>
                        <a:pt x="2821" y="35"/>
                        <a:pt x="2686" y="1"/>
                        <a:pt x="254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9" name="Google Shape;3559;p10"/>
                <p:cNvSpPr/>
                <p:nvPr/>
              </p:nvSpPr>
              <p:spPr>
                <a:xfrm>
                  <a:off x="5325856" y="690203"/>
                  <a:ext cx="22430" cy="12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3" h="412" extrusionOk="0">
                      <a:moveTo>
                        <a:pt x="536" y="0"/>
                      </a:moveTo>
                      <a:cubicBezTo>
                        <a:pt x="511" y="0"/>
                        <a:pt x="488" y="4"/>
                        <a:pt x="473" y="12"/>
                      </a:cubicBezTo>
                      <a:cubicBezTo>
                        <a:pt x="412" y="42"/>
                        <a:pt x="336" y="73"/>
                        <a:pt x="275" y="88"/>
                      </a:cubicBezTo>
                      <a:cubicBezTo>
                        <a:pt x="199" y="103"/>
                        <a:pt x="123" y="119"/>
                        <a:pt x="77" y="119"/>
                      </a:cubicBezTo>
                      <a:cubicBezTo>
                        <a:pt x="31" y="119"/>
                        <a:pt x="1" y="179"/>
                        <a:pt x="31" y="240"/>
                      </a:cubicBezTo>
                      <a:cubicBezTo>
                        <a:pt x="77" y="323"/>
                        <a:pt x="173" y="412"/>
                        <a:pt x="319" y="412"/>
                      </a:cubicBezTo>
                      <a:cubicBezTo>
                        <a:pt x="415" y="412"/>
                        <a:pt x="532" y="374"/>
                        <a:pt x="671" y="271"/>
                      </a:cubicBezTo>
                      <a:cubicBezTo>
                        <a:pt x="732" y="195"/>
                        <a:pt x="732" y="73"/>
                        <a:pt x="610" y="12"/>
                      </a:cubicBezTo>
                      <a:cubicBezTo>
                        <a:pt x="587" y="4"/>
                        <a:pt x="561" y="0"/>
                        <a:pt x="53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60" name="Google Shape;3560;p10"/>
                <p:cNvSpPr/>
                <p:nvPr/>
              </p:nvSpPr>
              <p:spPr>
                <a:xfrm>
                  <a:off x="5379008" y="650270"/>
                  <a:ext cx="37577" cy="32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8" h="1074" extrusionOk="0">
                      <a:moveTo>
                        <a:pt x="664" y="0"/>
                      </a:moveTo>
                      <a:cubicBezTo>
                        <a:pt x="487" y="0"/>
                        <a:pt x="297" y="103"/>
                        <a:pt x="184" y="342"/>
                      </a:cubicBezTo>
                      <a:cubicBezTo>
                        <a:pt x="1" y="766"/>
                        <a:pt x="268" y="1074"/>
                        <a:pt x="567" y="1074"/>
                      </a:cubicBezTo>
                      <a:cubicBezTo>
                        <a:pt x="740" y="1074"/>
                        <a:pt x="925" y="969"/>
                        <a:pt x="1037" y="723"/>
                      </a:cubicBezTo>
                      <a:cubicBezTo>
                        <a:pt x="1228" y="293"/>
                        <a:pt x="963" y="0"/>
                        <a:pt x="664" y="0"/>
                      </a:cubicBezTo>
                      <a:close/>
                    </a:path>
                  </a:pathLst>
                </a:custGeom>
                <a:solidFill>
                  <a:srgbClr val="783F0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561" name="Google Shape;3561;p10"/>
                <p:cNvGrpSpPr/>
                <p:nvPr/>
              </p:nvGrpSpPr>
              <p:grpSpPr>
                <a:xfrm>
                  <a:off x="5309761" y="653269"/>
                  <a:ext cx="97736" cy="34976"/>
                  <a:chOff x="5309761" y="653269"/>
                  <a:chExt cx="97736" cy="34976"/>
                </a:xfrm>
              </p:grpSpPr>
              <p:sp>
                <p:nvSpPr>
                  <p:cNvPr id="3562" name="Google Shape;3562;p10"/>
                  <p:cNvSpPr/>
                  <p:nvPr/>
                </p:nvSpPr>
                <p:spPr>
                  <a:xfrm>
                    <a:off x="5309761" y="655961"/>
                    <a:ext cx="7528" cy="7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" h="229" extrusionOk="0">
                        <a:moveTo>
                          <a:pt x="137" y="1"/>
                        </a:moveTo>
                        <a:cubicBezTo>
                          <a:pt x="72" y="1"/>
                          <a:pt x="0" y="53"/>
                          <a:pt x="9" y="141"/>
                        </a:cubicBezTo>
                        <a:cubicBezTo>
                          <a:pt x="15" y="200"/>
                          <a:pt x="62" y="228"/>
                          <a:pt x="112" y="228"/>
                        </a:cubicBezTo>
                        <a:cubicBezTo>
                          <a:pt x="177" y="228"/>
                          <a:pt x="246" y="181"/>
                          <a:pt x="237" y="95"/>
                        </a:cubicBezTo>
                        <a:cubicBezTo>
                          <a:pt x="231" y="30"/>
                          <a:pt x="186" y="1"/>
                          <a:pt x="13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3" name="Google Shape;3563;p10"/>
                  <p:cNvSpPr/>
                  <p:nvPr/>
                </p:nvSpPr>
                <p:spPr>
                  <a:xfrm>
                    <a:off x="5340055" y="656726"/>
                    <a:ext cx="7528" cy="68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" h="225" extrusionOk="0">
                        <a:moveTo>
                          <a:pt x="129" y="0"/>
                        </a:moveTo>
                        <a:cubicBezTo>
                          <a:pt x="66" y="0"/>
                          <a:pt x="1" y="47"/>
                          <a:pt x="9" y="131"/>
                        </a:cubicBezTo>
                        <a:cubicBezTo>
                          <a:pt x="16" y="194"/>
                          <a:pt x="68" y="225"/>
                          <a:pt x="121" y="225"/>
                        </a:cubicBezTo>
                        <a:cubicBezTo>
                          <a:pt x="183" y="225"/>
                          <a:pt x="246" y="182"/>
                          <a:pt x="238" y="100"/>
                        </a:cubicBezTo>
                        <a:cubicBezTo>
                          <a:pt x="231" y="32"/>
                          <a:pt x="181" y="0"/>
                          <a:pt x="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4" name="Google Shape;3564;p10"/>
                  <p:cNvSpPr/>
                  <p:nvPr/>
                </p:nvSpPr>
                <p:spPr>
                  <a:xfrm>
                    <a:off x="5394400" y="653269"/>
                    <a:ext cx="13097" cy="214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8" h="701" extrusionOk="0">
                        <a:moveTo>
                          <a:pt x="92" y="0"/>
                        </a:moveTo>
                        <a:cubicBezTo>
                          <a:pt x="92" y="0"/>
                          <a:pt x="77" y="0"/>
                          <a:pt x="77" y="15"/>
                        </a:cubicBezTo>
                        <a:cubicBezTo>
                          <a:pt x="77" y="15"/>
                          <a:pt x="77" y="30"/>
                          <a:pt x="92" y="30"/>
                        </a:cubicBezTo>
                        <a:cubicBezTo>
                          <a:pt x="92" y="30"/>
                          <a:pt x="260" y="76"/>
                          <a:pt x="336" y="229"/>
                        </a:cubicBezTo>
                        <a:cubicBezTo>
                          <a:pt x="366" y="289"/>
                          <a:pt x="366" y="335"/>
                          <a:pt x="336" y="396"/>
                        </a:cubicBezTo>
                        <a:cubicBezTo>
                          <a:pt x="305" y="457"/>
                          <a:pt x="244" y="488"/>
                          <a:pt x="199" y="518"/>
                        </a:cubicBezTo>
                        <a:cubicBezTo>
                          <a:pt x="122" y="533"/>
                          <a:pt x="16" y="609"/>
                          <a:pt x="1" y="686"/>
                        </a:cubicBezTo>
                        <a:cubicBezTo>
                          <a:pt x="1" y="686"/>
                          <a:pt x="1" y="701"/>
                          <a:pt x="16" y="701"/>
                        </a:cubicBezTo>
                        <a:cubicBezTo>
                          <a:pt x="61" y="625"/>
                          <a:pt x="122" y="564"/>
                          <a:pt x="214" y="548"/>
                        </a:cubicBezTo>
                        <a:cubicBezTo>
                          <a:pt x="290" y="533"/>
                          <a:pt x="336" y="488"/>
                          <a:pt x="381" y="411"/>
                        </a:cubicBezTo>
                        <a:cubicBezTo>
                          <a:pt x="427" y="335"/>
                          <a:pt x="427" y="259"/>
                          <a:pt x="381" y="213"/>
                        </a:cubicBezTo>
                        <a:cubicBezTo>
                          <a:pt x="290" y="30"/>
                          <a:pt x="92" y="0"/>
                          <a:pt x="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5" name="Google Shape;3565;p10"/>
                  <p:cNvSpPr/>
                  <p:nvPr/>
                </p:nvSpPr>
                <p:spPr>
                  <a:xfrm>
                    <a:off x="5310954" y="658838"/>
                    <a:ext cx="14015" cy="294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" h="961" extrusionOk="0">
                        <a:moveTo>
                          <a:pt x="442" y="1"/>
                        </a:moveTo>
                        <a:cubicBezTo>
                          <a:pt x="427" y="1"/>
                          <a:pt x="412" y="1"/>
                          <a:pt x="412" y="31"/>
                        </a:cubicBezTo>
                        <a:lnTo>
                          <a:pt x="275" y="504"/>
                        </a:lnTo>
                        <a:cubicBezTo>
                          <a:pt x="153" y="519"/>
                          <a:pt x="0" y="580"/>
                          <a:pt x="0" y="747"/>
                        </a:cubicBezTo>
                        <a:cubicBezTo>
                          <a:pt x="0" y="915"/>
                          <a:pt x="259" y="961"/>
                          <a:pt x="351" y="961"/>
                        </a:cubicBezTo>
                        <a:lnTo>
                          <a:pt x="412" y="961"/>
                        </a:lnTo>
                        <a:cubicBezTo>
                          <a:pt x="412" y="961"/>
                          <a:pt x="427" y="961"/>
                          <a:pt x="427" y="945"/>
                        </a:cubicBezTo>
                        <a:cubicBezTo>
                          <a:pt x="427" y="945"/>
                          <a:pt x="427" y="915"/>
                          <a:pt x="412" y="915"/>
                        </a:cubicBezTo>
                        <a:cubicBezTo>
                          <a:pt x="412" y="915"/>
                          <a:pt x="76" y="915"/>
                          <a:pt x="76" y="747"/>
                        </a:cubicBezTo>
                        <a:cubicBezTo>
                          <a:pt x="76" y="580"/>
                          <a:pt x="290" y="565"/>
                          <a:pt x="305" y="565"/>
                        </a:cubicBezTo>
                        <a:cubicBezTo>
                          <a:pt x="305" y="565"/>
                          <a:pt x="336" y="565"/>
                          <a:pt x="336" y="534"/>
                        </a:cubicBezTo>
                        <a:lnTo>
                          <a:pt x="457" y="47"/>
                        </a:lnTo>
                        <a:cubicBezTo>
                          <a:pt x="457" y="31"/>
                          <a:pt x="457" y="1"/>
                          <a:pt x="44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3566" name="Google Shape;3566;p10"/>
                <p:cNvSpPr/>
                <p:nvPr/>
              </p:nvSpPr>
              <p:spPr>
                <a:xfrm>
                  <a:off x="5330997" y="745099"/>
                  <a:ext cx="115178" cy="9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4" h="2942" extrusionOk="0">
                      <a:moveTo>
                        <a:pt x="3002" y="0"/>
                      </a:moveTo>
                      <a:cubicBezTo>
                        <a:pt x="2350" y="771"/>
                        <a:pt x="1750" y="1007"/>
                        <a:pt x="1262" y="1007"/>
                      </a:cubicBezTo>
                      <a:cubicBezTo>
                        <a:pt x="495" y="1007"/>
                        <a:pt x="1" y="427"/>
                        <a:pt x="0" y="427"/>
                      </a:cubicBezTo>
                      <a:lnTo>
                        <a:pt x="0" y="427"/>
                      </a:lnTo>
                      <a:cubicBezTo>
                        <a:pt x="0" y="427"/>
                        <a:pt x="88" y="2941"/>
                        <a:pt x="1454" y="2941"/>
                      </a:cubicBezTo>
                      <a:cubicBezTo>
                        <a:pt x="1600" y="2941"/>
                        <a:pt x="1760" y="2913"/>
                        <a:pt x="1935" y="2850"/>
                      </a:cubicBezTo>
                      <a:cubicBezTo>
                        <a:pt x="3764" y="2194"/>
                        <a:pt x="3185" y="183"/>
                        <a:pt x="3185" y="183"/>
                      </a:cubicBezTo>
                      <a:lnTo>
                        <a:pt x="300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567" name="Google Shape;3567;p10"/>
                <p:cNvGrpSpPr/>
                <p:nvPr/>
              </p:nvGrpSpPr>
              <p:grpSpPr>
                <a:xfrm>
                  <a:off x="5328671" y="740907"/>
                  <a:ext cx="158569" cy="264445"/>
                  <a:chOff x="5328671" y="740907"/>
                  <a:chExt cx="158569" cy="264445"/>
                </a:xfrm>
              </p:grpSpPr>
              <p:sp>
                <p:nvSpPr>
                  <p:cNvPr id="3568" name="Google Shape;3568;p10"/>
                  <p:cNvSpPr/>
                  <p:nvPr/>
                </p:nvSpPr>
                <p:spPr>
                  <a:xfrm>
                    <a:off x="5436934" y="979556"/>
                    <a:ext cx="47277" cy="25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5" h="843" extrusionOk="0">
                        <a:moveTo>
                          <a:pt x="1445" y="1"/>
                        </a:moveTo>
                        <a:cubicBezTo>
                          <a:pt x="1440" y="1"/>
                          <a:pt x="1435" y="1"/>
                          <a:pt x="1429" y="2"/>
                        </a:cubicBezTo>
                        <a:cubicBezTo>
                          <a:pt x="1170" y="78"/>
                          <a:pt x="896" y="185"/>
                          <a:pt x="667" y="322"/>
                        </a:cubicBezTo>
                        <a:cubicBezTo>
                          <a:pt x="561" y="383"/>
                          <a:pt x="424" y="459"/>
                          <a:pt x="332" y="535"/>
                        </a:cubicBezTo>
                        <a:lnTo>
                          <a:pt x="149" y="642"/>
                        </a:lnTo>
                        <a:cubicBezTo>
                          <a:pt x="134" y="673"/>
                          <a:pt x="104" y="688"/>
                          <a:pt x="73" y="703"/>
                        </a:cubicBezTo>
                        <a:lnTo>
                          <a:pt x="43" y="749"/>
                        </a:lnTo>
                        <a:cubicBezTo>
                          <a:pt x="27" y="764"/>
                          <a:pt x="43" y="779"/>
                          <a:pt x="27" y="779"/>
                        </a:cubicBezTo>
                        <a:cubicBezTo>
                          <a:pt x="0" y="793"/>
                          <a:pt x="22" y="843"/>
                          <a:pt x="48" y="843"/>
                        </a:cubicBezTo>
                        <a:cubicBezTo>
                          <a:pt x="51" y="843"/>
                          <a:pt x="55" y="842"/>
                          <a:pt x="58" y="840"/>
                        </a:cubicBezTo>
                        <a:cubicBezTo>
                          <a:pt x="73" y="825"/>
                          <a:pt x="119" y="825"/>
                          <a:pt x="149" y="825"/>
                        </a:cubicBezTo>
                        <a:cubicBezTo>
                          <a:pt x="195" y="794"/>
                          <a:pt x="210" y="779"/>
                          <a:pt x="226" y="764"/>
                        </a:cubicBezTo>
                        <a:cubicBezTo>
                          <a:pt x="287" y="718"/>
                          <a:pt x="347" y="688"/>
                          <a:pt x="378" y="642"/>
                        </a:cubicBezTo>
                        <a:cubicBezTo>
                          <a:pt x="500" y="566"/>
                          <a:pt x="606" y="520"/>
                          <a:pt x="728" y="444"/>
                        </a:cubicBezTo>
                        <a:cubicBezTo>
                          <a:pt x="957" y="322"/>
                          <a:pt x="1201" y="231"/>
                          <a:pt x="1444" y="139"/>
                        </a:cubicBezTo>
                        <a:cubicBezTo>
                          <a:pt x="1545" y="111"/>
                          <a:pt x="1524" y="1"/>
                          <a:pt x="1445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569" name="Google Shape;3569;p10"/>
                  <p:cNvGrpSpPr/>
                  <p:nvPr/>
                </p:nvGrpSpPr>
                <p:grpSpPr>
                  <a:xfrm>
                    <a:off x="5328671" y="740907"/>
                    <a:ext cx="158569" cy="239813"/>
                    <a:chOff x="5328671" y="740907"/>
                    <a:chExt cx="158569" cy="239813"/>
                  </a:xfrm>
                </p:grpSpPr>
                <p:sp>
                  <p:nvSpPr>
                    <p:cNvPr id="3570" name="Google Shape;3570;p10"/>
                    <p:cNvSpPr/>
                    <p:nvPr/>
                  </p:nvSpPr>
                  <p:spPr>
                    <a:xfrm>
                      <a:off x="5437760" y="900823"/>
                      <a:ext cx="49480" cy="79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17" h="2611" extrusionOk="0">
                          <a:moveTo>
                            <a:pt x="31" y="0"/>
                          </a:moveTo>
                          <a:cubicBezTo>
                            <a:pt x="0" y="122"/>
                            <a:pt x="77" y="244"/>
                            <a:pt x="122" y="351"/>
                          </a:cubicBezTo>
                          <a:cubicBezTo>
                            <a:pt x="183" y="457"/>
                            <a:pt x="229" y="579"/>
                            <a:pt x="275" y="686"/>
                          </a:cubicBezTo>
                          <a:cubicBezTo>
                            <a:pt x="397" y="914"/>
                            <a:pt x="503" y="1128"/>
                            <a:pt x="625" y="1356"/>
                          </a:cubicBezTo>
                          <a:cubicBezTo>
                            <a:pt x="869" y="1798"/>
                            <a:pt x="1158" y="2194"/>
                            <a:pt x="1463" y="2590"/>
                          </a:cubicBezTo>
                          <a:cubicBezTo>
                            <a:pt x="1477" y="2604"/>
                            <a:pt x="1493" y="2610"/>
                            <a:pt x="1510" y="2610"/>
                          </a:cubicBezTo>
                          <a:cubicBezTo>
                            <a:pt x="1564" y="2610"/>
                            <a:pt x="1617" y="2542"/>
                            <a:pt x="1570" y="2484"/>
                          </a:cubicBezTo>
                          <a:cubicBezTo>
                            <a:pt x="1265" y="2103"/>
                            <a:pt x="991" y="1691"/>
                            <a:pt x="732" y="1265"/>
                          </a:cubicBezTo>
                          <a:cubicBezTo>
                            <a:pt x="625" y="1052"/>
                            <a:pt x="488" y="838"/>
                            <a:pt x="397" y="610"/>
                          </a:cubicBezTo>
                          <a:cubicBezTo>
                            <a:pt x="336" y="503"/>
                            <a:pt x="275" y="381"/>
                            <a:pt x="244" y="290"/>
                          </a:cubicBezTo>
                          <a:cubicBezTo>
                            <a:pt x="199" y="198"/>
                            <a:pt x="168" y="46"/>
                            <a:pt x="46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571" name="Google Shape;3571;p10"/>
                    <p:cNvSpPr/>
                    <p:nvPr/>
                  </p:nvSpPr>
                  <p:spPr>
                    <a:xfrm>
                      <a:off x="5328671" y="740907"/>
                      <a:ext cx="95135" cy="3467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09" h="1133" extrusionOk="0">
                          <a:moveTo>
                            <a:pt x="2956" y="0"/>
                          </a:moveTo>
                          <a:cubicBezTo>
                            <a:pt x="2849" y="381"/>
                            <a:pt x="2545" y="686"/>
                            <a:pt x="2194" y="838"/>
                          </a:cubicBezTo>
                          <a:cubicBezTo>
                            <a:pt x="1965" y="939"/>
                            <a:pt x="1719" y="982"/>
                            <a:pt x="1470" y="982"/>
                          </a:cubicBezTo>
                          <a:cubicBezTo>
                            <a:pt x="1190" y="982"/>
                            <a:pt x="907" y="927"/>
                            <a:pt x="640" y="838"/>
                          </a:cubicBezTo>
                          <a:cubicBezTo>
                            <a:pt x="534" y="808"/>
                            <a:pt x="396" y="747"/>
                            <a:pt x="305" y="655"/>
                          </a:cubicBezTo>
                          <a:cubicBezTo>
                            <a:pt x="214" y="564"/>
                            <a:pt x="168" y="412"/>
                            <a:pt x="229" y="290"/>
                          </a:cubicBezTo>
                          <a:lnTo>
                            <a:pt x="229" y="259"/>
                          </a:lnTo>
                          <a:cubicBezTo>
                            <a:pt x="221" y="237"/>
                            <a:pt x="198" y="225"/>
                            <a:pt x="174" y="225"/>
                          </a:cubicBezTo>
                          <a:cubicBezTo>
                            <a:pt x="149" y="225"/>
                            <a:pt x="122" y="237"/>
                            <a:pt x="107" y="259"/>
                          </a:cubicBezTo>
                          <a:cubicBezTo>
                            <a:pt x="92" y="275"/>
                            <a:pt x="76" y="290"/>
                            <a:pt x="76" y="320"/>
                          </a:cubicBezTo>
                          <a:cubicBezTo>
                            <a:pt x="0" y="518"/>
                            <a:pt x="153" y="777"/>
                            <a:pt x="335" y="884"/>
                          </a:cubicBezTo>
                          <a:cubicBezTo>
                            <a:pt x="594" y="1036"/>
                            <a:pt x="914" y="1082"/>
                            <a:pt x="1204" y="1113"/>
                          </a:cubicBezTo>
                          <a:cubicBezTo>
                            <a:pt x="1299" y="1126"/>
                            <a:pt x="1397" y="1133"/>
                            <a:pt x="1495" y="1133"/>
                          </a:cubicBezTo>
                          <a:cubicBezTo>
                            <a:pt x="1958" y="1133"/>
                            <a:pt x="2431" y="980"/>
                            <a:pt x="2758" y="640"/>
                          </a:cubicBezTo>
                          <a:cubicBezTo>
                            <a:pt x="2926" y="457"/>
                            <a:pt x="3047" y="275"/>
                            <a:pt x="3108" y="46"/>
                          </a:cubicBezTo>
                          <a:cubicBezTo>
                            <a:pt x="3063" y="46"/>
                            <a:pt x="3002" y="31"/>
                            <a:pt x="2956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572" name="Google Shape;3572;p10"/>
                <p:cNvSpPr/>
                <p:nvPr/>
              </p:nvSpPr>
              <p:spPr>
                <a:xfrm>
                  <a:off x="5356181" y="623403"/>
                  <a:ext cx="80203" cy="42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1373" extrusionOk="0">
                      <a:moveTo>
                        <a:pt x="0" y="1"/>
                      </a:moveTo>
                      <a:lnTo>
                        <a:pt x="1143" y="839"/>
                      </a:lnTo>
                      <a:lnTo>
                        <a:pt x="2255" y="1372"/>
                      </a:lnTo>
                      <a:lnTo>
                        <a:pt x="2621" y="534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73" name="Google Shape;3573;p10"/>
                <p:cNvSpPr/>
                <p:nvPr/>
              </p:nvSpPr>
              <p:spPr>
                <a:xfrm>
                  <a:off x="5259209" y="543445"/>
                  <a:ext cx="189292" cy="106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6" h="3468" extrusionOk="0">
                      <a:moveTo>
                        <a:pt x="3313" y="0"/>
                      </a:moveTo>
                      <a:cubicBezTo>
                        <a:pt x="2142" y="0"/>
                        <a:pt x="1361" y="698"/>
                        <a:pt x="1051" y="1898"/>
                      </a:cubicBezTo>
                      <a:lnTo>
                        <a:pt x="975" y="2248"/>
                      </a:lnTo>
                      <a:cubicBezTo>
                        <a:pt x="975" y="2248"/>
                        <a:pt x="812" y="2232"/>
                        <a:pt x="628" y="2232"/>
                      </a:cubicBezTo>
                      <a:cubicBezTo>
                        <a:pt x="339" y="2232"/>
                        <a:pt x="0" y="2272"/>
                        <a:pt x="168" y="2477"/>
                      </a:cubicBezTo>
                      <a:lnTo>
                        <a:pt x="2895" y="2751"/>
                      </a:lnTo>
                      <a:lnTo>
                        <a:pt x="3916" y="2980"/>
                      </a:lnTo>
                      <a:lnTo>
                        <a:pt x="4419" y="3284"/>
                      </a:lnTo>
                      <a:lnTo>
                        <a:pt x="5683" y="3467"/>
                      </a:lnTo>
                      <a:lnTo>
                        <a:pt x="6186" y="3162"/>
                      </a:lnTo>
                      <a:lnTo>
                        <a:pt x="6140" y="2903"/>
                      </a:lnTo>
                      <a:cubicBezTo>
                        <a:pt x="6140" y="2903"/>
                        <a:pt x="5866" y="2766"/>
                        <a:pt x="5866" y="2705"/>
                      </a:cubicBezTo>
                      <a:cubicBezTo>
                        <a:pt x="5866" y="2660"/>
                        <a:pt x="5851" y="542"/>
                        <a:pt x="4190" y="115"/>
                      </a:cubicBezTo>
                      <a:cubicBezTo>
                        <a:pt x="3878" y="38"/>
                        <a:pt x="3585" y="0"/>
                        <a:pt x="331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574" name="Google Shape;3574;p10"/>
            <p:cNvGrpSpPr/>
            <p:nvPr/>
          </p:nvGrpSpPr>
          <p:grpSpPr>
            <a:xfrm>
              <a:off x="2084856" y="985197"/>
              <a:ext cx="1031312" cy="939236"/>
              <a:chOff x="6120293" y="888797"/>
              <a:chExt cx="1031312" cy="939236"/>
            </a:xfrm>
          </p:grpSpPr>
          <p:sp>
            <p:nvSpPr>
              <p:cNvPr id="3575" name="Google Shape;3575;p10"/>
              <p:cNvSpPr/>
              <p:nvPr/>
            </p:nvSpPr>
            <p:spPr>
              <a:xfrm>
                <a:off x="6120293" y="888797"/>
                <a:ext cx="1031312" cy="939236"/>
              </a:xfrm>
              <a:custGeom>
                <a:avLst/>
                <a:gdLst/>
                <a:ahLst/>
                <a:cxnLst/>
                <a:rect l="l" t="t" r="r" b="b"/>
                <a:pathLst>
                  <a:path w="33703" h="30694" extrusionOk="0">
                    <a:moveTo>
                      <a:pt x="16850" y="1"/>
                    </a:moveTo>
                    <a:cubicBezTo>
                      <a:pt x="12921" y="1"/>
                      <a:pt x="8990" y="1498"/>
                      <a:pt x="5989" y="4492"/>
                    </a:cubicBezTo>
                    <a:cubicBezTo>
                      <a:pt x="1" y="10495"/>
                      <a:pt x="1" y="20215"/>
                      <a:pt x="5989" y="26203"/>
                    </a:cubicBezTo>
                    <a:cubicBezTo>
                      <a:pt x="8990" y="29197"/>
                      <a:pt x="12921" y="30694"/>
                      <a:pt x="16850" y="30694"/>
                    </a:cubicBezTo>
                    <a:cubicBezTo>
                      <a:pt x="20779" y="30694"/>
                      <a:pt x="24706" y="29197"/>
                      <a:pt x="27700" y="26203"/>
                    </a:cubicBezTo>
                    <a:cubicBezTo>
                      <a:pt x="33703" y="20215"/>
                      <a:pt x="33703" y="10495"/>
                      <a:pt x="27700" y="4492"/>
                    </a:cubicBezTo>
                    <a:cubicBezTo>
                      <a:pt x="24706" y="1498"/>
                      <a:pt x="20779" y="1"/>
                      <a:pt x="16850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6" name="Google Shape;3576;p10"/>
              <p:cNvSpPr/>
              <p:nvPr/>
            </p:nvSpPr>
            <p:spPr>
              <a:xfrm>
                <a:off x="6303526" y="1025762"/>
                <a:ext cx="665795" cy="665336"/>
              </a:xfrm>
              <a:custGeom>
                <a:avLst/>
                <a:gdLst/>
                <a:ahLst/>
                <a:cxnLst/>
                <a:rect l="l" t="t" r="r" b="b"/>
                <a:pathLst>
                  <a:path w="21758" h="21743" extrusionOk="0">
                    <a:moveTo>
                      <a:pt x="10879" y="0"/>
                    </a:moveTo>
                    <a:cubicBezTo>
                      <a:pt x="4876" y="0"/>
                      <a:pt x="1" y="4876"/>
                      <a:pt x="1" y="10864"/>
                    </a:cubicBezTo>
                    <a:cubicBezTo>
                      <a:pt x="1" y="16867"/>
                      <a:pt x="4876" y="21742"/>
                      <a:pt x="10879" y="21742"/>
                    </a:cubicBezTo>
                    <a:cubicBezTo>
                      <a:pt x="16882" y="21742"/>
                      <a:pt x="21758" y="16867"/>
                      <a:pt x="21758" y="10864"/>
                    </a:cubicBezTo>
                    <a:cubicBezTo>
                      <a:pt x="21758" y="4846"/>
                      <a:pt x="16882" y="0"/>
                      <a:pt x="10879" y="0"/>
                    </a:cubicBezTo>
                    <a:close/>
                  </a:path>
                </a:pathLst>
              </a:custGeom>
              <a:solidFill>
                <a:srgbClr val="FFFAD2">
                  <a:alpha val="6705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7" name="Google Shape;3577;p10"/>
              <p:cNvSpPr/>
              <p:nvPr/>
            </p:nvSpPr>
            <p:spPr>
              <a:xfrm>
                <a:off x="6440584" y="1163309"/>
                <a:ext cx="390272" cy="390242"/>
              </a:xfrm>
              <a:custGeom>
                <a:avLst/>
                <a:gdLst/>
                <a:ahLst/>
                <a:cxnLst/>
                <a:rect l="l" t="t" r="r" b="b"/>
                <a:pathLst>
                  <a:path w="12754" h="12753" extrusionOk="0">
                    <a:moveTo>
                      <a:pt x="6385" y="0"/>
                    </a:moveTo>
                    <a:cubicBezTo>
                      <a:pt x="2850" y="0"/>
                      <a:pt x="1" y="2849"/>
                      <a:pt x="1" y="6369"/>
                    </a:cubicBezTo>
                    <a:cubicBezTo>
                      <a:pt x="1" y="9903"/>
                      <a:pt x="2850" y="12753"/>
                      <a:pt x="6385" y="12753"/>
                    </a:cubicBezTo>
                    <a:cubicBezTo>
                      <a:pt x="9904" y="12753"/>
                      <a:pt x="12753" y="9903"/>
                      <a:pt x="12753" y="6369"/>
                    </a:cubicBezTo>
                    <a:cubicBezTo>
                      <a:pt x="12753" y="2849"/>
                      <a:pt x="9904" y="0"/>
                      <a:pt x="63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78" name="Google Shape;3578;p10"/>
          <p:cNvSpPr/>
          <p:nvPr/>
        </p:nvSpPr>
        <p:spPr>
          <a:xfrm>
            <a:off x="6745133" y="53950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9" name="Google Shape;357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263" y="1035888"/>
            <a:ext cx="7134225" cy="14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80" name="Google Shape;3580;p10"/>
          <p:cNvSpPr txBox="1">
            <a:spLocks noGrp="1"/>
          </p:cNvSpPr>
          <p:nvPr>
            <p:ph type="title"/>
          </p:nvPr>
        </p:nvSpPr>
        <p:spPr>
          <a:xfrm>
            <a:off x="4022703" y="2689675"/>
            <a:ext cx="47298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500" i="1">
                <a:solidFill>
                  <a:schemeClr val="accent4"/>
                </a:solidFill>
              </a:rPr>
              <a:t>Extracted </a:t>
            </a:r>
            <a:r>
              <a:rPr lang="en" sz="1500" i="1"/>
              <a:t>from Online News Article</a:t>
            </a:r>
            <a:endParaRPr sz="1500" i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" name="Google Shape;3585;p20"/>
          <p:cNvSpPr txBox="1">
            <a:spLocks noGrp="1"/>
          </p:cNvSpPr>
          <p:nvPr>
            <p:ph type="title"/>
          </p:nvPr>
        </p:nvSpPr>
        <p:spPr>
          <a:xfrm>
            <a:off x="713269" y="1682500"/>
            <a:ext cx="52035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586" name="Google Shape;3586;p20"/>
          <p:cNvSpPr/>
          <p:nvPr/>
        </p:nvSpPr>
        <p:spPr>
          <a:xfrm>
            <a:off x="4334908" y="2571755"/>
            <a:ext cx="157131" cy="338038"/>
          </a:xfrm>
          <a:custGeom>
            <a:avLst/>
            <a:gdLst/>
            <a:ahLst/>
            <a:cxnLst/>
            <a:rect l="l" t="t" r="r" b="b"/>
            <a:pathLst>
              <a:path w="5135" h="11047" extrusionOk="0">
                <a:moveTo>
                  <a:pt x="2575" y="0"/>
                </a:moveTo>
                <a:lnTo>
                  <a:pt x="0" y="6598"/>
                </a:lnTo>
                <a:lnTo>
                  <a:pt x="2575" y="6598"/>
                </a:lnTo>
                <a:lnTo>
                  <a:pt x="2575" y="11046"/>
                </a:lnTo>
                <a:lnTo>
                  <a:pt x="5135" y="4434"/>
                </a:lnTo>
                <a:lnTo>
                  <a:pt x="2575" y="4434"/>
                </a:lnTo>
                <a:lnTo>
                  <a:pt x="25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7" name="Google Shape;3587;p20"/>
          <p:cNvGrpSpPr/>
          <p:nvPr/>
        </p:nvGrpSpPr>
        <p:grpSpPr>
          <a:xfrm>
            <a:off x="3876691" y="1133414"/>
            <a:ext cx="5915009" cy="4219634"/>
            <a:chOff x="3876691" y="1133414"/>
            <a:chExt cx="5915009" cy="4219634"/>
          </a:xfrm>
        </p:grpSpPr>
        <p:sp>
          <p:nvSpPr>
            <p:cNvPr id="3588" name="Google Shape;3588;p20"/>
            <p:cNvSpPr/>
            <p:nvPr/>
          </p:nvSpPr>
          <p:spPr>
            <a:xfrm rot="10800000">
              <a:off x="3876691" y="4028349"/>
              <a:ext cx="5915009" cy="1324699"/>
            </a:xfrm>
            <a:custGeom>
              <a:avLst/>
              <a:gdLst/>
              <a:ahLst/>
              <a:cxnLst/>
              <a:rect l="l" t="t" r="r" b="b"/>
              <a:pathLst>
                <a:path w="36491" h="6312" extrusionOk="0">
                  <a:moveTo>
                    <a:pt x="1372" y="0"/>
                  </a:moveTo>
                  <a:cubicBezTo>
                    <a:pt x="564" y="0"/>
                    <a:pt x="1" y="716"/>
                    <a:pt x="244" y="1402"/>
                  </a:cubicBezTo>
                  <a:cubicBezTo>
                    <a:pt x="839" y="3047"/>
                    <a:pt x="2728" y="4769"/>
                    <a:pt x="8106" y="5516"/>
                  </a:cubicBezTo>
                  <a:cubicBezTo>
                    <a:pt x="12279" y="6081"/>
                    <a:pt x="15809" y="6312"/>
                    <a:pt x="18803" y="6312"/>
                  </a:cubicBezTo>
                  <a:cubicBezTo>
                    <a:pt x="29772" y="6312"/>
                    <a:pt x="33557" y="3213"/>
                    <a:pt x="35424" y="2088"/>
                  </a:cubicBezTo>
                  <a:cubicBezTo>
                    <a:pt x="35439" y="2088"/>
                    <a:pt x="35439" y="2072"/>
                    <a:pt x="35470" y="2072"/>
                  </a:cubicBezTo>
                  <a:cubicBezTo>
                    <a:pt x="36491" y="1417"/>
                    <a:pt x="36018" y="0"/>
                    <a:pt x="34799" y="0"/>
                  </a:cubicBezTo>
                  <a:close/>
                </a:path>
              </a:pathLst>
            </a:custGeom>
            <a:solidFill>
              <a:srgbClr val="D0D861">
                <a:alpha val="7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89" name="Google Shape;3589;p20"/>
            <p:cNvGrpSpPr/>
            <p:nvPr/>
          </p:nvGrpSpPr>
          <p:grpSpPr>
            <a:xfrm>
              <a:off x="5790527" y="3002299"/>
              <a:ext cx="741703" cy="1163134"/>
              <a:chOff x="442219" y="2897626"/>
              <a:chExt cx="208417" cy="326838"/>
            </a:xfrm>
          </p:grpSpPr>
          <p:sp>
            <p:nvSpPr>
              <p:cNvPr id="3590" name="Google Shape;3590;p20"/>
              <p:cNvSpPr/>
              <p:nvPr/>
            </p:nvSpPr>
            <p:spPr>
              <a:xfrm>
                <a:off x="464587" y="2897626"/>
                <a:ext cx="157621" cy="231734"/>
              </a:xfrm>
              <a:custGeom>
                <a:avLst/>
                <a:gdLst/>
                <a:ahLst/>
                <a:cxnLst/>
                <a:rect l="l" t="t" r="r" b="b"/>
                <a:pathLst>
                  <a:path w="5151" h="7573" extrusionOk="0">
                    <a:moveTo>
                      <a:pt x="2515" y="1"/>
                    </a:moveTo>
                    <a:cubicBezTo>
                      <a:pt x="1860" y="1"/>
                      <a:pt x="1326" y="534"/>
                      <a:pt x="1326" y="1189"/>
                    </a:cubicBezTo>
                    <a:cubicBezTo>
                      <a:pt x="1326" y="1555"/>
                      <a:pt x="1494" y="1905"/>
                      <a:pt x="1738" y="2103"/>
                    </a:cubicBezTo>
                    <a:cubicBezTo>
                      <a:pt x="1661" y="2317"/>
                      <a:pt x="1601" y="2530"/>
                      <a:pt x="1601" y="2758"/>
                    </a:cubicBezTo>
                    <a:cubicBezTo>
                      <a:pt x="671" y="3109"/>
                      <a:pt x="1" y="4038"/>
                      <a:pt x="1" y="5074"/>
                    </a:cubicBezTo>
                    <a:cubicBezTo>
                      <a:pt x="1" y="6476"/>
                      <a:pt x="1128" y="7573"/>
                      <a:pt x="2499" y="7573"/>
                    </a:cubicBezTo>
                    <a:cubicBezTo>
                      <a:pt x="3871" y="7573"/>
                      <a:pt x="4998" y="6445"/>
                      <a:pt x="4998" y="5074"/>
                    </a:cubicBezTo>
                    <a:cubicBezTo>
                      <a:pt x="4998" y="4663"/>
                      <a:pt x="4876" y="4236"/>
                      <a:pt x="4693" y="3901"/>
                    </a:cubicBezTo>
                    <a:cubicBezTo>
                      <a:pt x="4983" y="3612"/>
                      <a:pt x="5150" y="3215"/>
                      <a:pt x="5150" y="2774"/>
                    </a:cubicBezTo>
                    <a:cubicBezTo>
                      <a:pt x="5150" y="1920"/>
                      <a:pt x="4541" y="1189"/>
                      <a:pt x="3718" y="1037"/>
                    </a:cubicBezTo>
                    <a:cubicBezTo>
                      <a:pt x="3642" y="442"/>
                      <a:pt x="3124" y="1"/>
                      <a:pt x="25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1" name="Google Shape;3591;p20"/>
              <p:cNvSpPr/>
              <p:nvPr/>
            </p:nvSpPr>
            <p:spPr>
              <a:xfrm>
                <a:off x="539190" y="3017914"/>
                <a:ext cx="4682" cy="20655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6750" extrusionOk="0">
                    <a:moveTo>
                      <a:pt x="77" y="1"/>
                    </a:moveTo>
                    <a:cubicBezTo>
                      <a:pt x="46" y="1"/>
                      <a:pt x="0" y="46"/>
                      <a:pt x="0" y="77"/>
                    </a:cubicBezTo>
                    <a:lnTo>
                      <a:pt x="0" y="6674"/>
                    </a:lnTo>
                    <a:cubicBezTo>
                      <a:pt x="0" y="6704"/>
                      <a:pt x="46" y="6750"/>
                      <a:pt x="77" y="6750"/>
                    </a:cubicBezTo>
                    <a:cubicBezTo>
                      <a:pt x="122" y="6750"/>
                      <a:pt x="153" y="6704"/>
                      <a:pt x="153" y="6674"/>
                    </a:cubicBezTo>
                    <a:lnTo>
                      <a:pt x="153" y="77"/>
                    </a:lnTo>
                    <a:cubicBezTo>
                      <a:pt x="153" y="46"/>
                      <a:pt x="122" y="1"/>
                      <a:pt x="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2" name="Google Shape;3592;p20"/>
              <p:cNvSpPr/>
              <p:nvPr/>
            </p:nvSpPr>
            <p:spPr>
              <a:xfrm>
                <a:off x="538731" y="3061244"/>
                <a:ext cx="100735" cy="96115"/>
              </a:xfrm>
              <a:custGeom>
                <a:avLst/>
                <a:gdLst/>
                <a:ahLst/>
                <a:cxnLst/>
                <a:rect l="l" t="t" r="r" b="b"/>
                <a:pathLst>
                  <a:path w="3292" h="3141" extrusionOk="0">
                    <a:moveTo>
                      <a:pt x="3190" y="0"/>
                    </a:moveTo>
                    <a:cubicBezTo>
                      <a:pt x="3160" y="0"/>
                      <a:pt x="3133" y="13"/>
                      <a:pt x="3124" y="32"/>
                    </a:cubicBezTo>
                    <a:lnTo>
                      <a:pt x="1768" y="2363"/>
                    </a:lnTo>
                    <a:lnTo>
                      <a:pt x="61" y="2972"/>
                    </a:lnTo>
                    <a:cubicBezTo>
                      <a:pt x="15" y="2988"/>
                      <a:pt x="0" y="3033"/>
                      <a:pt x="15" y="3064"/>
                    </a:cubicBezTo>
                    <a:cubicBezTo>
                      <a:pt x="46" y="3094"/>
                      <a:pt x="61" y="3125"/>
                      <a:pt x="92" y="3125"/>
                    </a:cubicBezTo>
                    <a:cubicBezTo>
                      <a:pt x="92" y="3125"/>
                      <a:pt x="122" y="3125"/>
                      <a:pt x="107" y="3140"/>
                    </a:cubicBezTo>
                    <a:lnTo>
                      <a:pt x="1874" y="2515"/>
                    </a:lnTo>
                    <a:cubicBezTo>
                      <a:pt x="1890" y="2500"/>
                      <a:pt x="1905" y="2500"/>
                      <a:pt x="1905" y="2470"/>
                    </a:cubicBezTo>
                    <a:lnTo>
                      <a:pt x="3261" y="123"/>
                    </a:lnTo>
                    <a:cubicBezTo>
                      <a:pt x="3291" y="93"/>
                      <a:pt x="3276" y="32"/>
                      <a:pt x="3246" y="17"/>
                    </a:cubicBezTo>
                    <a:cubicBezTo>
                      <a:pt x="3228" y="5"/>
                      <a:pt x="3208" y="0"/>
                      <a:pt x="31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3" name="Google Shape;3593;p20"/>
              <p:cNvSpPr/>
              <p:nvPr/>
            </p:nvSpPr>
            <p:spPr>
              <a:xfrm>
                <a:off x="473461" y="3000962"/>
                <a:ext cx="70411" cy="93452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054" extrusionOk="0">
                    <a:moveTo>
                      <a:pt x="85" y="1"/>
                    </a:moveTo>
                    <a:cubicBezTo>
                      <a:pt x="76" y="1"/>
                      <a:pt x="68" y="2"/>
                      <a:pt x="61" y="6"/>
                    </a:cubicBezTo>
                    <a:cubicBezTo>
                      <a:pt x="15" y="21"/>
                      <a:pt x="0" y="67"/>
                      <a:pt x="15" y="97"/>
                    </a:cubicBezTo>
                    <a:lnTo>
                      <a:pt x="594" y="1743"/>
                    </a:lnTo>
                    <a:cubicBezTo>
                      <a:pt x="594" y="1758"/>
                      <a:pt x="594" y="1773"/>
                      <a:pt x="610" y="1773"/>
                    </a:cubicBezTo>
                    <a:lnTo>
                      <a:pt x="2179" y="3038"/>
                    </a:lnTo>
                    <a:cubicBezTo>
                      <a:pt x="2194" y="3053"/>
                      <a:pt x="2209" y="3053"/>
                      <a:pt x="2225" y="3053"/>
                    </a:cubicBezTo>
                    <a:cubicBezTo>
                      <a:pt x="2255" y="3053"/>
                      <a:pt x="2270" y="3053"/>
                      <a:pt x="2286" y="3038"/>
                    </a:cubicBezTo>
                    <a:cubicBezTo>
                      <a:pt x="2301" y="2992"/>
                      <a:pt x="2301" y="2931"/>
                      <a:pt x="2270" y="2916"/>
                    </a:cubicBezTo>
                    <a:lnTo>
                      <a:pt x="732" y="1682"/>
                    </a:lnTo>
                    <a:lnTo>
                      <a:pt x="153" y="67"/>
                    </a:lnTo>
                    <a:cubicBezTo>
                      <a:pt x="141" y="20"/>
                      <a:pt x="112" y="1"/>
                      <a:pt x="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4" name="Google Shape;3594;p20"/>
              <p:cNvSpPr/>
              <p:nvPr/>
            </p:nvSpPr>
            <p:spPr>
              <a:xfrm>
                <a:off x="442219" y="2975931"/>
                <a:ext cx="208417" cy="153092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5003" extrusionOk="0">
                    <a:moveTo>
                      <a:pt x="552" y="1"/>
                    </a:moveTo>
                    <a:cubicBezTo>
                      <a:pt x="259" y="1"/>
                      <a:pt x="15" y="239"/>
                      <a:pt x="0" y="535"/>
                    </a:cubicBezTo>
                    <a:cubicBezTo>
                      <a:pt x="0" y="748"/>
                      <a:pt x="92" y="915"/>
                      <a:pt x="244" y="1037"/>
                    </a:cubicBezTo>
                    <a:cubicBezTo>
                      <a:pt x="138" y="1190"/>
                      <a:pt x="92" y="1357"/>
                      <a:pt x="61" y="1571"/>
                    </a:cubicBezTo>
                    <a:cubicBezTo>
                      <a:pt x="46" y="2165"/>
                      <a:pt x="503" y="2652"/>
                      <a:pt x="1097" y="2698"/>
                    </a:cubicBezTo>
                    <a:cubicBezTo>
                      <a:pt x="1107" y="2698"/>
                      <a:pt x="1117" y="2698"/>
                      <a:pt x="1126" y="2698"/>
                    </a:cubicBezTo>
                    <a:cubicBezTo>
                      <a:pt x="1707" y="2698"/>
                      <a:pt x="2179" y="2247"/>
                      <a:pt x="2194" y="1662"/>
                    </a:cubicBezTo>
                    <a:cubicBezTo>
                      <a:pt x="2255" y="1053"/>
                      <a:pt x="1798" y="550"/>
                      <a:pt x="1219" y="535"/>
                    </a:cubicBezTo>
                    <a:lnTo>
                      <a:pt x="1113" y="535"/>
                    </a:lnTo>
                    <a:cubicBezTo>
                      <a:pt x="1097" y="260"/>
                      <a:pt x="869" y="32"/>
                      <a:pt x="579" y="1"/>
                    </a:cubicBezTo>
                    <a:cubicBezTo>
                      <a:pt x="570" y="1"/>
                      <a:pt x="561" y="1"/>
                      <a:pt x="552" y="1"/>
                    </a:cubicBezTo>
                    <a:close/>
                    <a:moveTo>
                      <a:pt x="6157" y="2319"/>
                    </a:moveTo>
                    <a:cubicBezTo>
                      <a:pt x="6062" y="2319"/>
                      <a:pt x="5967" y="2343"/>
                      <a:pt x="5881" y="2393"/>
                    </a:cubicBezTo>
                    <a:cubicBezTo>
                      <a:pt x="5699" y="2485"/>
                      <a:pt x="5607" y="2668"/>
                      <a:pt x="5592" y="2866"/>
                    </a:cubicBezTo>
                    <a:cubicBezTo>
                      <a:pt x="5424" y="2866"/>
                      <a:pt x="5226" y="2896"/>
                      <a:pt x="5059" y="3003"/>
                    </a:cubicBezTo>
                    <a:cubicBezTo>
                      <a:pt x="4541" y="3307"/>
                      <a:pt x="4373" y="3947"/>
                      <a:pt x="4663" y="4465"/>
                    </a:cubicBezTo>
                    <a:cubicBezTo>
                      <a:pt x="4867" y="4813"/>
                      <a:pt x="5222" y="5003"/>
                      <a:pt x="5590" y="5003"/>
                    </a:cubicBezTo>
                    <a:cubicBezTo>
                      <a:pt x="5771" y="5003"/>
                      <a:pt x="5955" y="4957"/>
                      <a:pt x="6125" y="4862"/>
                    </a:cubicBezTo>
                    <a:cubicBezTo>
                      <a:pt x="6643" y="4557"/>
                      <a:pt x="6811" y="3917"/>
                      <a:pt x="6521" y="3399"/>
                    </a:cubicBezTo>
                    <a:cubicBezTo>
                      <a:pt x="6521" y="3353"/>
                      <a:pt x="6506" y="3338"/>
                      <a:pt x="6491" y="3323"/>
                    </a:cubicBezTo>
                    <a:cubicBezTo>
                      <a:pt x="6719" y="3155"/>
                      <a:pt x="6796" y="2835"/>
                      <a:pt x="6643" y="2591"/>
                    </a:cubicBezTo>
                    <a:cubicBezTo>
                      <a:pt x="6541" y="2418"/>
                      <a:pt x="6350" y="2319"/>
                      <a:pt x="6157" y="23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95" name="Google Shape;3595;p20"/>
            <p:cNvGrpSpPr/>
            <p:nvPr/>
          </p:nvGrpSpPr>
          <p:grpSpPr>
            <a:xfrm>
              <a:off x="5967173" y="3361520"/>
              <a:ext cx="1867529" cy="1648679"/>
              <a:chOff x="5916727" y="3557794"/>
              <a:chExt cx="1627051" cy="1436382"/>
            </a:xfrm>
          </p:grpSpPr>
          <p:sp>
            <p:nvSpPr>
              <p:cNvPr id="3596" name="Google Shape;3596;p20"/>
              <p:cNvSpPr/>
              <p:nvPr/>
            </p:nvSpPr>
            <p:spPr>
              <a:xfrm flipH="1">
                <a:off x="5916727" y="4279156"/>
                <a:ext cx="567833" cy="159145"/>
              </a:xfrm>
              <a:custGeom>
                <a:avLst/>
                <a:gdLst/>
                <a:ahLst/>
                <a:cxnLst/>
                <a:rect l="l" t="t" r="r" b="b"/>
                <a:pathLst>
                  <a:path w="6583" h="1845" extrusionOk="0">
                    <a:moveTo>
                      <a:pt x="1220" y="1"/>
                    </a:moveTo>
                    <a:lnTo>
                      <a:pt x="1" y="1844"/>
                    </a:lnTo>
                    <a:lnTo>
                      <a:pt x="4267" y="1844"/>
                    </a:lnTo>
                    <a:lnTo>
                      <a:pt x="658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97" name="Google Shape;3597;p20"/>
              <p:cNvGrpSpPr/>
              <p:nvPr/>
            </p:nvGrpSpPr>
            <p:grpSpPr>
              <a:xfrm flipH="1">
                <a:off x="6199183" y="3557794"/>
                <a:ext cx="1051489" cy="1393158"/>
                <a:chOff x="985369" y="1595991"/>
                <a:chExt cx="373014" cy="494221"/>
              </a:xfrm>
            </p:grpSpPr>
            <p:sp>
              <p:nvSpPr>
                <p:cNvPr id="3598" name="Google Shape;3598;p20"/>
                <p:cNvSpPr/>
                <p:nvPr/>
              </p:nvSpPr>
              <p:spPr>
                <a:xfrm>
                  <a:off x="985369" y="1595991"/>
                  <a:ext cx="373014" cy="494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0" h="16151" extrusionOk="0">
                      <a:moveTo>
                        <a:pt x="2408" y="1"/>
                      </a:moveTo>
                      <a:lnTo>
                        <a:pt x="0" y="16151"/>
                      </a:lnTo>
                      <a:lnTo>
                        <a:pt x="9767" y="16151"/>
                      </a:lnTo>
                      <a:lnTo>
                        <a:pt x="12189" y="16"/>
                      </a:lnTo>
                      <a:lnTo>
                        <a:pt x="2408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9" name="Google Shape;3599;p20"/>
                <p:cNvSpPr/>
                <p:nvPr/>
              </p:nvSpPr>
              <p:spPr>
                <a:xfrm>
                  <a:off x="997027" y="1606242"/>
                  <a:ext cx="350156" cy="474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3" h="15512" extrusionOk="0">
                      <a:moveTo>
                        <a:pt x="2316" y="1"/>
                      </a:moveTo>
                      <a:lnTo>
                        <a:pt x="0" y="15481"/>
                      </a:lnTo>
                      <a:lnTo>
                        <a:pt x="9111" y="15511"/>
                      </a:lnTo>
                      <a:lnTo>
                        <a:pt x="11442" y="16"/>
                      </a:lnTo>
                      <a:lnTo>
                        <a:pt x="2316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0" name="Google Shape;3600;p20"/>
                <p:cNvSpPr/>
                <p:nvPr/>
              </p:nvSpPr>
              <p:spPr>
                <a:xfrm>
                  <a:off x="1004463" y="1611382"/>
                  <a:ext cx="335713" cy="463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1" h="15145" extrusionOk="0">
                      <a:moveTo>
                        <a:pt x="2469" y="1"/>
                      </a:moveTo>
                      <a:cubicBezTo>
                        <a:pt x="2363" y="122"/>
                        <a:pt x="2286" y="183"/>
                        <a:pt x="2164" y="275"/>
                      </a:cubicBezTo>
                      <a:lnTo>
                        <a:pt x="2043" y="1204"/>
                      </a:lnTo>
                      <a:cubicBezTo>
                        <a:pt x="2134" y="1326"/>
                        <a:pt x="2164" y="1372"/>
                        <a:pt x="2271" y="1463"/>
                      </a:cubicBezTo>
                      <a:lnTo>
                        <a:pt x="3155" y="1463"/>
                      </a:lnTo>
                      <a:cubicBezTo>
                        <a:pt x="3277" y="1357"/>
                        <a:pt x="3353" y="1296"/>
                        <a:pt x="3460" y="1204"/>
                      </a:cubicBezTo>
                      <a:lnTo>
                        <a:pt x="3597" y="275"/>
                      </a:lnTo>
                      <a:cubicBezTo>
                        <a:pt x="3505" y="153"/>
                        <a:pt x="3460" y="107"/>
                        <a:pt x="3368" y="1"/>
                      </a:cubicBezTo>
                      <a:close/>
                      <a:moveTo>
                        <a:pt x="3947" y="1"/>
                      </a:moveTo>
                      <a:cubicBezTo>
                        <a:pt x="3825" y="122"/>
                        <a:pt x="3749" y="183"/>
                        <a:pt x="3642" y="275"/>
                      </a:cubicBezTo>
                      <a:lnTo>
                        <a:pt x="3505" y="1204"/>
                      </a:lnTo>
                      <a:cubicBezTo>
                        <a:pt x="3597" y="1296"/>
                        <a:pt x="3642" y="1357"/>
                        <a:pt x="3734" y="1463"/>
                      </a:cubicBezTo>
                      <a:lnTo>
                        <a:pt x="4617" y="1463"/>
                      </a:lnTo>
                      <a:cubicBezTo>
                        <a:pt x="4739" y="1357"/>
                        <a:pt x="4816" y="1296"/>
                        <a:pt x="4922" y="1204"/>
                      </a:cubicBezTo>
                      <a:lnTo>
                        <a:pt x="5059" y="275"/>
                      </a:lnTo>
                      <a:cubicBezTo>
                        <a:pt x="4968" y="153"/>
                        <a:pt x="4922" y="107"/>
                        <a:pt x="4831" y="1"/>
                      </a:cubicBezTo>
                      <a:close/>
                      <a:moveTo>
                        <a:pt x="5410" y="1"/>
                      </a:moveTo>
                      <a:cubicBezTo>
                        <a:pt x="5288" y="122"/>
                        <a:pt x="5212" y="183"/>
                        <a:pt x="5105" y="275"/>
                      </a:cubicBezTo>
                      <a:lnTo>
                        <a:pt x="4968" y="1204"/>
                      </a:lnTo>
                      <a:cubicBezTo>
                        <a:pt x="5059" y="1296"/>
                        <a:pt x="5120" y="1357"/>
                        <a:pt x="5196" y="1463"/>
                      </a:cubicBezTo>
                      <a:lnTo>
                        <a:pt x="6095" y="1463"/>
                      </a:lnTo>
                      <a:cubicBezTo>
                        <a:pt x="6202" y="1357"/>
                        <a:pt x="6278" y="1296"/>
                        <a:pt x="6400" y="1204"/>
                      </a:cubicBezTo>
                      <a:lnTo>
                        <a:pt x="6522" y="275"/>
                      </a:lnTo>
                      <a:cubicBezTo>
                        <a:pt x="6431" y="153"/>
                        <a:pt x="6400" y="107"/>
                        <a:pt x="6293" y="1"/>
                      </a:cubicBezTo>
                      <a:close/>
                      <a:moveTo>
                        <a:pt x="6872" y="1"/>
                      </a:moveTo>
                      <a:cubicBezTo>
                        <a:pt x="6766" y="122"/>
                        <a:pt x="6690" y="183"/>
                        <a:pt x="6568" y="275"/>
                      </a:cubicBezTo>
                      <a:lnTo>
                        <a:pt x="6431" y="1204"/>
                      </a:lnTo>
                      <a:cubicBezTo>
                        <a:pt x="6537" y="1296"/>
                        <a:pt x="6583" y="1357"/>
                        <a:pt x="6659" y="1463"/>
                      </a:cubicBezTo>
                      <a:lnTo>
                        <a:pt x="7558" y="1463"/>
                      </a:lnTo>
                      <a:cubicBezTo>
                        <a:pt x="7680" y="1357"/>
                        <a:pt x="7756" y="1296"/>
                        <a:pt x="7863" y="1204"/>
                      </a:cubicBezTo>
                      <a:lnTo>
                        <a:pt x="8000" y="275"/>
                      </a:lnTo>
                      <a:cubicBezTo>
                        <a:pt x="7893" y="153"/>
                        <a:pt x="7863" y="107"/>
                        <a:pt x="7771" y="1"/>
                      </a:cubicBezTo>
                      <a:close/>
                      <a:moveTo>
                        <a:pt x="8365" y="1"/>
                      </a:moveTo>
                      <a:cubicBezTo>
                        <a:pt x="8244" y="122"/>
                        <a:pt x="8167" y="183"/>
                        <a:pt x="8061" y="275"/>
                      </a:cubicBezTo>
                      <a:lnTo>
                        <a:pt x="7924" y="1204"/>
                      </a:lnTo>
                      <a:cubicBezTo>
                        <a:pt x="8000" y="1296"/>
                        <a:pt x="8061" y="1357"/>
                        <a:pt x="8152" y="1463"/>
                      </a:cubicBezTo>
                      <a:lnTo>
                        <a:pt x="9036" y="1463"/>
                      </a:lnTo>
                      <a:cubicBezTo>
                        <a:pt x="9158" y="1357"/>
                        <a:pt x="9234" y="1296"/>
                        <a:pt x="9341" y="1204"/>
                      </a:cubicBezTo>
                      <a:lnTo>
                        <a:pt x="9478" y="275"/>
                      </a:lnTo>
                      <a:cubicBezTo>
                        <a:pt x="9386" y="153"/>
                        <a:pt x="9341" y="107"/>
                        <a:pt x="9249" y="1"/>
                      </a:cubicBezTo>
                      <a:close/>
                      <a:moveTo>
                        <a:pt x="9843" y="1"/>
                      </a:moveTo>
                      <a:cubicBezTo>
                        <a:pt x="9737" y="122"/>
                        <a:pt x="9661" y="168"/>
                        <a:pt x="9539" y="275"/>
                      </a:cubicBezTo>
                      <a:lnTo>
                        <a:pt x="9402" y="1204"/>
                      </a:lnTo>
                      <a:cubicBezTo>
                        <a:pt x="9508" y="1311"/>
                        <a:pt x="9539" y="1372"/>
                        <a:pt x="9630" y="1463"/>
                      </a:cubicBezTo>
                      <a:lnTo>
                        <a:pt x="10529" y="1463"/>
                      </a:lnTo>
                      <a:cubicBezTo>
                        <a:pt x="10651" y="1357"/>
                        <a:pt x="10727" y="1296"/>
                        <a:pt x="10834" y="1204"/>
                      </a:cubicBezTo>
                      <a:lnTo>
                        <a:pt x="10971" y="275"/>
                      </a:lnTo>
                      <a:cubicBezTo>
                        <a:pt x="10879" y="153"/>
                        <a:pt x="10834" y="107"/>
                        <a:pt x="10742" y="1"/>
                      </a:cubicBezTo>
                      <a:close/>
                      <a:moveTo>
                        <a:pt x="2241" y="1509"/>
                      </a:moveTo>
                      <a:cubicBezTo>
                        <a:pt x="2134" y="1631"/>
                        <a:pt x="2058" y="1676"/>
                        <a:pt x="1936" y="1783"/>
                      </a:cubicBezTo>
                      <a:lnTo>
                        <a:pt x="1814" y="2713"/>
                      </a:lnTo>
                      <a:cubicBezTo>
                        <a:pt x="1905" y="2819"/>
                        <a:pt x="1936" y="2880"/>
                        <a:pt x="2043" y="2972"/>
                      </a:cubicBezTo>
                      <a:lnTo>
                        <a:pt x="2926" y="2972"/>
                      </a:lnTo>
                      <a:cubicBezTo>
                        <a:pt x="3048" y="2865"/>
                        <a:pt x="3124" y="2804"/>
                        <a:pt x="3231" y="2713"/>
                      </a:cubicBezTo>
                      <a:lnTo>
                        <a:pt x="3368" y="1783"/>
                      </a:lnTo>
                      <a:cubicBezTo>
                        <a:pt x="3277" y="1661"/>
                        <a:pt x="3231" y="1600"/>
                        <a:pt x="3140" y="1509"/>
                      </a:cubicBezTo>
                      <a:close/>
                      <a:moveTo>
                        <a:pt x="3734" y="1509"/>
                      </a:moveTo>
                      <a:cubicBezTo>
                        <a:pt x="3612" y="1631"/>
                        <a:pt x="3536" y="1676"/>
                        <a:pt x="3429" y="1783"/>
                      </a:cubicBezTo>
                      <a:lnTo>
                        <a:pt x="3292" y="2713"/>
                      </a:lnTo>
                      <a:cubicBezTo>
                        <a:pt x="3383" y="2819"/>
                        <a:pt x="3429" y="2880"/>
                        <a:pt x="3520" y="2972"/>
                      </a:cubicBezTo>
                      <a:lnTo>
                        <a:pt x="4419" y="2972"/>
                      </a:lnTo>
                      <a:cubicBezTo>
                        <a:pt x="4526" y="2865"/>
                        <a:pt x="4602" y="2804"/>
                        <a:pt x="4724" y="2713"/>
                      </a:cubicBezTo>
                      <a:lnTo>
                        <a:pt x="4846" y="1783"/>
                      </a:lnTo>
                      <a:cubicBezTo>
                        <a:pt x="4755" y="1661"/>
                        <a:pt x="4724" y="1600"/>
                        <a:pt x="4617" y="1509"/>
                      </a:cubicBezTo>
                      <a:close/>
                      <a:moveTo>
                        <a:pt x="5196" y="1509"/>
                      </a:moveTo>
                      <a:cubicBezTo>
                        <a:pt x="5090" y="1631"/>
                        <a:pt x="4998" y="1676"/>
                        <a:pt x="4892" y="1783"/>
                      </a:cubicBezTo>
                      <a:lnTo>
                        <a:pt x="4755" y="2713"/>
                      </a:lnTo>
                      <a:cubicBezTo>
                        <a:pt x="4861" y="2819"/>
                        <a:pt x="4892" y="2880"/>
                        <a:pt x="4983" y="2972"/>
                      </a:cubicBezTo>
                      <a:lnTo>
                        <a:pt x="5882" y="2972"/>
                      </a:lnTo>
                      <a:cubicBezTo>
                        <a:pt x="5989" y="2865"/>
                        <a:pt x="6080" y="2804"/>
                        <a:pt x="6187" y="2713"/>
                      </a:cubicBezTo>
                      <a:lnTo>
                        <a:pt x="6324" y="1783"/>
                      </a:lnTo>
                      <a:cubicBezTo>
                        <a:pt x="6217" y="1661"/>
                        <a:pt x="6187" y="1600"/>
                        <a:pt x="6095" y="1509"/>
                      </a:cubicBezTo>
                      <a:close/>
                      <a:moveTo>
                        <a:pt x="6659" y="1524"/>
                      </a:moveTo>
                      <a:cubicBezTo>
                        <a:pt x="6552" y="1646"/>
                        <a:pt x="6476" y="1707"/>
                        <a:pt x="6354" y="1798"/>
                      </a:cubicBezTo>
                      <a:lnTo>
                        <a:pt x="6232" y="2728"/>
                      </a:lnTo>
                      <a:cubicBezTo>
                        <a:pt x="6324" y="2850"/>
                        <a:pt x="6354" y="2895"/>
                        <a:pt x="6461" y="2987"/>
                      </a:cubicBezTo>
                      <a:lnTo>
                        <a:pt x="7345" y="2987"/>
                      </a:lnTo>
                      <a:cubicBezTo>
                        <a:pt x="7467" y="2880"/>
                        <a:pt x="7543" y="2819"/>
                        <a:pt x="7649" y="2728"/>
                      </a:cubicBezTo>
                      <a:lnTo>
                        <a:pt x="7787" y="1798"/>
                      </a:lnTo>
                      <a:cubicBezTo>
                        <a:pt x="7695" y="1676"/>
                        <a:pt x="7649" y="1631"/>
                        <a:pt x="7558" y="1524"/>
                      </a:cubicBezTo>
                      <a:close/>
                      <a:moveTo>
                        <a:pt x="8152" y="1524"/>
                      </a:moveTo>
                      <a:cubicBezTo>
                        <a:pt x="8030" y="1646"/>
                        <a:pt x="7954" y="1707"/>
                        <a:pt x="7847" y="1798"/>
                      </a:cubicBezTo>
                      <a:lnTo>
                        <a:pt x="7710" y="2728"/>
                      </a:lnTo>
                      <a:cubicBezTo>
                        <a:pt x="7802" y="2850"/>
                        <a:pt x="7847" y="2895"/>
                        <a:pt x="7939" y="2987"/>
                      </a:cubicBezTo>
                      <a:lnTo>
                        <a:pt x="8838" y="2987"/>
                      </a:lnTo>
                      <a:cubicBezTo>
                        <a:pt x="8944" y="2880"/>
                        <a:pt x="9021" y="2819"/>
                        <a:pt x="9143" y="2728"/>
                      </a:cubicBezTo>
                      <a:lnTo>
                        <a:pt x="9280" y="1798"/>
                      </a:lnTo>
                      <a:cubicBezTo>
                        <a:pt x="9173" y="1676"/>
                        <a:pt x="9143" y="1631"/>
                        <a:pt x="9051" y="1524"/>
                      </a:cubicBezTo>
                      <a:close/>
                      <a:moveTo>
                        <a:pt x="9615" y="1509"/>
                      </a:moveTo>
                      <a:cubicBezTo>
                        <a:pt x="9508" y="1631"/>
                        <a:pt x="9432" y="1676"/>
                        <a:pt x="9310" y="1783"/>
                      </a:cubicBezTo>
                      <a:lnTo>
                        <a:pt x="9158" y="2728"/>
                      </a:lnTo>
                      <a:cubicBezTo>
                        <a:pt x="9249" y="2850"/>
                        <a:pt x="9295" y="2895"/>
                        <a:pt x="9386" y="2987"/>
                      </a:cubicBezTo>
                      <a:lnTo>
                        <a:pt x="10285" y="2987"/>
                      </a:lnTo>
                      <a:cubicBezTo>
                        <a:pt x="10392" y="2880"/>
                        <a:pt x="10468" y="2819"/>
                        <a:pt x="10590" y="2728"/>
                      </a:cubicBezTo>
                      <a:lnTo>
                        <a:pt x="10712" y="1798"/>
                      </a:lnTo>
                      <a:cubicBezTo>
                        <a:pt x="10620" y="1676"/>
                        <a:pt x="10590" y="1631"/>
                        <a:pt x="10483" y="1524"/>
                      </a:cubicBezTo>
                      <a:lnTo>
                        <a:pt x="9615" y="1509"/>
                      </a:lnTo>
                      <a:close/>
                      <a:moveTo>
                        <a:pt x="2012" y="3032"/>
                      </a:moveTo>
                      <a:cubicBezTo>
                        <a:pt x="1905" y="3154"/>
                        <a:pt x="1829" y="3200"/>
                        <a:pt x="1707" y="3307"/>
                      </a:cubicBezTo>
                      <a:lnTo>
                        <a:pt x="1585" y="4236"/>
                      </a:lnTo>
                      <a:cubicBezTo>
                        <a:pt x="1677" y="4343"/>
                        <a:pt x="1707" y="4404"/>
                        <a:pt x="1814" y="4495"/>
                      </a:cubicBezTo>
                      <a:lnTo>
                        <a:pt x="2698" y="4495"/>
                      </a:lnTo>
                      <a:cubicBezTo>
                        <a:pt x="2820" y="4388"/>
                        <a:pt x="2896" y="4328"/>
                        <a:pt x="3002" y="4236"/>
                      </a:cubicBezTo>
                      <a:lnTo>
                        <a:pt x="3140" y="3307"/>
                      </a:lnTo>
                      <a:cubicBezTo>
                        <a:pt x="3048" y="3185"/>
                        <a:pt x="3002" y="3124"/>
                        <a:pt x="2911" y="3032"/>
                      </a:cubicBezTo>
                      <a:close/>
                      <a:moveTo>
                        <a:pt x="3475" y="3032"/>
                      </a:moveTo>
                      <a:cubicBezTo>
                        <a:pt x="3368" y="3154"/>
                        <a:pt x="3292" y="3200"/>
                        <a:pt x="3185" y="3307"/>
                      </a:cubicBezTo>
                      <a:lnTo>
                        <a:pt x="3048" y="4236"/>
                      </a:lnTo>
                      <a:cubicBezTo>
                        <a:pt x="3140" y="4343"/>
                        <a:pt x="3185" y="4404"/>
                        <a:pt x="3277" y="4495"/>
                      </a:cubicBezTo>
                      <a:lnTo>
                        <a:pt x="4160" y="4495"/>
                      </a:lnTo>
                      <a:cubicBezTo>
                        <a:pt x="4282" y="4388"/>
                        <a:pt x="4358" y="4328"/>
                        <a:pt x="4465" y="4236"/>
                      </a:cubicBezTo>
                      <a:lnTo>
                        <a:pt x="4602" y="3307"/>
                      </a:lnTo>
                      <a:cubicBezTo>
                        <a:pt x="4511" y="3185"/>
                        <a:pt x="4465" y="3124"/>
                        <a:pt x="4374" y="3032"/>
                      </a:cubicBezTo>
                      <a:close/>
                      <a:moveTo>
                        <a:pt x="4968" y="3032"/>
                      </a:moveTo>
                      <a:cubicBezTo>
                        <a:pt x="4861" y="3154"/>
                        <a:pt x="4785" y="3200"/>
                        <a:pt x="4663" y="3307"/>
                      </a:cubicBezTo>
                      <a:lnTo>
                        <a:pt x="4526" y="4236"/>
                      </a:lnTo>
                      <a:cubicBezTo>
                        <a:pt x="4633" y="4343"/>
                        <a:pt x="4663" y="4404"/>
                        <a:pt x="4755" y="4495"/>
                      </a:cubicBezTo>
                      <a:lnTo>
                        <a:pt x="5653" y="4495"/>
                      </a:lnTo>
                      <a:cubicBezTo>
                        <a:pt x="5775" y="4388"/>
                        <a:pt x="5852" y="4328"/>
                        <a:pt x="5958" y="4236"/>
                      </a:cubicBezTo>
                      <a:lnTo>
                        <a:pt x="6095" y="3307"/>
                      </a:lnTo>
                      <a:cubicBezTo>
                        <a:pt x="5989" y="3185"/>
                        <a:pt x="5958" y="3124"/>
                        <a:pt x="5867" y="3032"/>
                      </a:cubicBezTo>
                      <a:close/>
                      <a:moveTo>
                        <a:pt x="6431" y="3032"/>
                      </a:moveTo>
                      <a:cubicBezTo>
                        <a:pt x="6324" y="3154"/>
                        <a:pt x="6248" y="3200"/>
                        <a:pt x="6126" y="3307"/>
                      </a:cubicBezTo>
                      <a:lnTo>
                        <a:pt x="6004" y="4236"/>
                      </a:lnTo>
                      <a:cubicBezTo>
                        <a:pt x="6095" y="4343"/>
                        <a:pt x="6126" y="4404"/>
                        <a:pt x="6232" y="4495"/>
                      </a:cubicBezTo>
                      <a:lnTo>
                        <a:pt x="7116" y="4495"/>
                      </a:lnTo>
                      <a:cubicBezTo>
                        <a:pt x="7238" y="4388"/>
                        <a:pt x="7314" y="4328"/>
                        <a:pt x="7421" y="4236"/>
                      </a:cubicBezTo>
                      <a:lnTo>
                        <a:pt x="7558" y="3307"/>
                      </a:lnTo>
                      <a:cubicBezTo>
                        <a:pt x="7467" y="3185"/>
                        <a:pt x="7421" y="3124"/>
                        <a:pt x="7329" y="3032"/>
                      </a:cubicBezTo>
                      <a:close/>
                      <a:moveTo>
                        <a:pt x="7924" y="3032"/>
                      </a:moveTo>
                      <a:cubicBezTo>
                        <a:pt x="7802" y="3154"/>
                        <a:pt x="7726" y="3200"/>
                        <a:pt x="7619" y="3307"/>
                      </a:cubicBezTo>
                      <a:lnTo>
                        <a:pt x="7482" y="4236"/>
                      </a:lnTo>
                      <a:cubicBezTo>
                        <a:pt x="7573" y="4343"/>
                        <a:pt x="7619" y="4404"/>
                        <a:pt x="7710" y="4495"/>
                      </a:cubicBezTo>
                      <a:lnTo>
                        <a:pt x="8609" y="4495"/>
                      </a:lnTo>
                      <a:cubicBezTo>
                        <a:pt x="8716" y="4388"/>
                        <a:pt x="8792" y="4328"/>
                        <a:pt x="8914" y="4236"/>
                      </a:cubicBezTo>
                      <a:lnTo>
                        <a:pt x="9051" y="3307"/>
                      </a:lnTo>
                      <a:cubicBezTo>
                        <a:pt x="8944" y="3185"/>
                        <a:pt x="8914" y="3124"/>
                        <a:pt x="8823" y="3032"/>
                      </a:cubicBezTo>
                      <a:close/>
                      <a:moveTo>
                        <a:pt x="9386" y="3032"/>
                      </a:moveTo>
                      <a:cubicBezTo>
                        <a:pt x="9280" y="3154"/>
                        <a:pt x="9203" y="3200"/>
                        <a:pt x="9082" y="3307"/>
                      </a:cubicBezTo>
                      <a:lnTo>
                        <a:pt x="8944" y="4236"/>
                      </a:lnTo>
                      <a:cubicBezTo>
                        <a:pt x="9051" y="4343"/>
                        <a:pt x="9082" y="4404"/>
                        <a:pt x="9173" y="4495"/>
                      </a:cubicBezTo>
                      <a:lnTo>
                        <a:pt x="10072" y="4495"/>
                      </a:lnTo>
                      <a:cubicBezTo>
                        <a:pt x="10179" y="4388"/>
                        <a:pt x="10270" y="4328"/>
                        <a:pt x="10377" y="4236"/>
                      </a:cubicBezTo>
                      <a:lnTo>
                        <a:pt x="10514" y="3307"/>
                      </a:lnTo>
                      <a:cubicBezTo>
                        <a:pt x="10407" y="3185"/>
                        <a:pt x="10377" y="3124"/>
                        <a:pt x="10285" y="3032"/>
                      </a:cubicBezTo>
                      <a:close/>
                      <a:moveTo>
                        <a:pt x="1784" y="4556"/>
                      </a:moveTo>
                      <a:cubicBezTo>
                        <a:pt x="1677" y="4678"/>
                        <a:pt x="1601" y="4724"/>
                        <a:pt x="1479" y="4830"/>
                      </a:cubicBezTo>
                      <a:lnTo>
                        <a:pt x="1357" y="5760"/>
                      </a:lnTo>
                      <a:cubicBezTo>
                        <a:pt x="1448" y="5866"/>
                        <a:pt x="1479" y="5927"/>
                        <a:pt x="1585" y="6019"/>
                      </a:cubicBezTo>
                      <a:lnTo>
                        <a:pt x="2469" y="6019"/>
                      </a:lnTo>
                      <a:cubicBezTo>
                        <a:pt x="2591" y="5912"/>
                        <a:pt x="2667" y="5851"/>
                        <a:pt x="2774" y="5760"/>
                      </a:cubicBezTo>
                      <a:lnTo>
                        <a:pt x="2911" y="4830"/>
                      </a:lnTo>
                      <a:cubicBezTo>
                        <a:pt x="2820" y="4708"/>
                        <a:pt x="2774" y="4647"/>
                        <a:pt x="2682" y="4556"/>
                      </a:cubicBezTo>
                      <a:close/>
                      <a:moveTo>
                        <a:pt x="3246" y="4556"/>
                      </a:moveTo>
                      <a:cubicBezTo>
                        <a:pt x="3140" y="4678"/>
                        <a:pt x="3063" y="4724"/>
                        <a:pt x="2941" y="4830"/>
                      </a:cubicBezTo>
                      <a:lnTo>
                        <a:pt x="2820" y="5760"/>
                      </a:lnTo>
                      <a:cubicBezTo>
                        <a:pt x="2911" y="5866"/>
                        <a:pt x="2941" y="5927"/>
                        <a:pt x="3048" y="6019"/>
                      </a:cubicBezTo>
                      <a:lnTo>
                        <a:pt x="3932" y="6019"/>
                      </a:lnTo>
                      <a:cubicBezTo>
                        <a:pt x="4054" y="5912"/>
                        <a:pt x="4130" y="5851"/>
                        <a:pt x="4237" y="5760"/>
                      </a:cubicBezTo>
                      <a:lnTo>
                        <a:pt x="4374" y="4830"/>
                      </a:lnTo>
                      <a:cubicBezTo>
                        <a:pt x="4282" y="4708"/>
                        <a:pt x="4237" y="4647"/>
                        <a:pt x="4145" y="4556"/>
                      </a:cubicBezTo>
                      <a:close/>
                      <a:moveTo>
                        <a:pt x="4739" y="4556"/>
                      </a:moveTo>
                      <a:cubicBezTo>
                        <a:pt x="4617" y="4678"/>
                        <a:pt x="4541" y="4724"/>
                        <a:pt x="4435" y="4830"/>
                      </a:cubicBezTo>
                      <a:lnTo>
                        <a:pt x="4297" y="5760"/>
                      </a:lnTo>
                      <a:cubicBezTo>
                        <a:pt x="4404" y="5866"/>
                        <a:pt x="4435" y="5927"/>
                        <a:pt x="4526" y="6019"/>
                      </a:cubicBezTo>
                      <a:lnTo>
                        <a:pt x="5425" y="6019"/>
                      </a:lnTo>
                      <a:cubicBezTo>
                        <a:pt x="5532" y="5912"/>
                        <a:pt x="5608" y="5851"/>
                        <a:pt x="5730" y="5760"/>
                      </a:cubicBezTo>
                      <a:lnTo>
                        <a:pt x="5867" y="4830"/>
                      </a:lnTo>
                      <a:cubicBezTo>
                        <a:pt x="5760" y="4708"/>
                        <a:pt x="5730" y="4647"/>
                        <a:pt x="5638" y="4556"/>
                      </a:cubicBezTo>
                      <a:close/>
                      <a:moveTo>
                        <a:pt x="6202" y="4556"/>
                      </a:moveTo>
                      <a:cubicBezTo>
                        <a:pt x="6095" y="4678"/>
                        <a:pt x="6019" y="4724"/>
                        <a:pt x="5897" y="4830"/>
                      </a:cubicBezTo>
                      <a:lnTo>
                        <a:pt x="5775" y="5760"/>
                      </a:lnTo>
                      <a:cubicBezTo>
                        <a:pt x="5867" y="5866"/>
                        <a:pt x="5897" y="5927"/>
                        <a:pt x="6004" y="6019"/>
                      </a:cubicBezTo>
                      <a:lnTo>
                        <a:pt x="6888" y="6019"/>
                      </a:lnTo>
                      <a:cubicBezTo>
                        <a:pt x="7009" y="5912"/>
                        <a:pt x="7086" y="5851"/>
                        <a:pt x="7192" y="5760"/>
                      </a:cubicBezTo>
                      <a:lnTo>
                        <a:pt x="7329" y="4830"/>
                      </a:lnTo>
                      <a:cubicBezTo>
                        <a:pt x="7238" y="4708"/>
                        <a:pt x="7192" y="4647"/>
                        <a:pt x="7101" y="4556"/>
                      </a:cubicBezTo>
                      <a:close/>
                      <a:moveTo>
                        <a:pt x="7695" y="4556"/>
                      </a:moveTo>
                      <a:cubicBezTo>
                        <a:pt x="7573" y="4678"/>
                        <a:pt x="7497" y="4724"/>
                        <a:pt x="7390" y="4830"/>
                      </a:cubicBezTo>
                      <a:lnTo>
                        <a:pt x="7253" y="5760"/>
                      </a:lnTo>
                      <a:cubicBezTo>
                        <a:pt x="7345" y="5866"/>
                        <a:pt x="7390" y="5927"/>
                        <a:pt x="7482" y="6019"/>
                      </a:cubicBezTo>
                      <a:lnTo>
                        <a:pt x="8381" y="6019"/>
                      </a:lnTo>
                      <a:cubicBezTo>
                        <a:pt x="8487" y="5912"/>
                        <a:pt x="8564" y="5851"/>
                        <a:pt x="8685" y="5760"/>
                      </a:cubicBezTo>
                      <a:lnTo>
                        <a:pt x="8823" y="4830"/>
                      </a:lnTo>
                      <a:cubicBezTo>
                        <a:pt x="8716" y="4708"/>
                        <a:pt x="8685" y="4647"/>
                        <a:pt x="8594" y="4556"/>
                      </a:cubicBezTo>
                      <a:close/>
                      <a:moveTo>
                        <a:pt x="9158" y="4556"/>
                      </a:moveTo>
                      <a:cubicBezTo>
                        <a:pt x="9051" y="4678"/>
                        <a:pt x="8975" y="4724"/>
                        <a:pt x="8853" y="4830"/>
                      </a:cubicBezTo>
                      <a:lnTo>
                        <a:pt x="8716" y="5760"/>
                      </a:lnTo>
                      <a:cubicBezTo>
                        <a:pt x="8823" y="5866"/>
                        <a:pt x="8853" y="5927"/>
                        <a:pt x="8944" y="6019"/>
                      </a:cubicBezTo>
                      <a:lnTo>
                        <a:pt x="9843" y="6019"/>
                      </a:lnTo>
                      <a:cubicBezTo>
                        <a:pt x="9965" y="5912"/>
                        <a:pt x="10041" y="5851"/>
                        <a:pt x="10148" y="5760"/>
                      </a:cubicBezTo>
                      <a:lnTo>
                        <a:pt x="10285" y="4830"/>
                      </a:lnTo>
                      <a:cubicBezTo>
                        <a:pt x="10179" y="4708"/>
                        <a:pt x="10148" y="4647"/>
                        <a:pt x="10057" y="4556"/>
                      </a:cubicBezTo>
                      <a:close/>
                      <a:moveTo>
                        <a:pt x="3018" y="6064"/>
                      </a:moveTo>
                      <a:cubicBezTo>
                        <a:pt x="2911" y="6171"/>
                        <a:pt x="2835" y="6232"/>
                        <a:pt x="2713" y="6323"/>
                      </a:cubicBezTo>
                      <a:lnTo>
                        <a:pt x="2591" y="7268"/>
                      </a:lnTo>
                      <a:cubicBezTo>
                        <a:pt x="2682" y="7375"/>
                        <a:pt x="2713" y="7436"/>
                        <a:pt x="2820" y="7527"/>
                      </a:cubicBezTo>
                      <a:lnTo>
                        <a:pt x="3703" y="7527"/>
                      </a:lnTo>
                      <a:cubicBezTo>
                        <a:pt x="3825" y="7405"/>
                        <a:pt x="3901" y="7359"/>
                        <a:pt x="4008" y="7268"/>
                      </a:cubicBezTo>
                      <a:lnTo>
                        <a:pt x="4145" y="6323"/>
                      </a:lnTo>
                      <a:cubicBezTo>
                        <a:pt x="4054" y="6217"/>
                        <a:pt x="4008" y="6156"/>
                        <a:pt x="3917" y="6064"/>
                      </a:cubicBezTo>
                      <a:close/>
                      <a:moveTo>
                        <a:pt x="1555" y="6080"/>
                      </a:moveTo>
                      <a:cubicBezTo>
                        <a:pt x="1448" y="6202"/>
                        <a:pt x="1372" y="6247"/>
                        <a:pt x="1250" y="6354"/>
                      </a:cubicBezTo>
                      <a:lnTo>
                        <a:pt x="1128" y="7283"/>
                      </a:lnTo>
                      <a:cubicBezTo>
                        <a:pt x="1220" y="7390"/>
                        <a:pt x="1250" y="7451"/>
                        <a:pt x="1357" y="7542"/>
                      </a:cubicBezTo>
                      <a:lnTo>
                        <a:pt x="2241" y="7542"/>
                      </a:lnTo>
                      <a:cubicBezTo>
                        <a:pt x="2363" y="7436"/>
                        <a:pt x="2439" y="7375"/>
                        <a:pt x="2545" y="7283"/>
                      </a:cubicBezTo>
                      <a:lnTo>
                        <a:pt x="2682" y="6354"/>
                      </a:lnTo>
                      <a:cubicBezTo>
                        <a:pt x="2591" y="6232"/>
                        <a:pt x="2545" y="6171"/>
                        <a:pt x="2454" y="6080"/>
                      </a:cubicBezTo>
                      <a:close/>
                      <a:moveTo>
                        <a:pt x="4511" y="6080"/>
                      </a:moveTo>
                      <a:cubicBezTo>
                        <a:pt x="4404" y="6202"/>
                        <a:pt x="4328" y="6247"/>
                        <a:pt x="4206" y="6354"/>
                      </a:cubicBezTo>
                      <a:lnTo>
                        <a:pt x="4069" y="7283"/>
                      </a:lnTo>
                      <a:cubicBezTo>
                        <a:pt x="4176" y="7390"/>
                        <a:pt x="4206" y="7451"/>
                        <a:pt x="4297" y="7542"/>
                      </a:cubicBezTo>
                      <a:lnTo>
                        <a:pt x="5196" y="7542"/>
                      </a:lnTo>
                      <a:cubicBezTo>
                        <a:pt x="5303" y="7436"/>
                        <a:pt x="5379" y="7375"/>
                        <a:pt x="5501" y="7283"/>
                      </a:cubicBezTo>
                      <a:lnTo>
                        <a:pt x="5638" y="6354"/>
                      </a:lnTo>
                      <a:cubicBezTo>
                        <a:pt x="5532" y="6232"/>
                        <a:pt x="5501" y="6171"/>
                        <a:pt x="5410" y="6080"/>
                      </a:cubicBezTo>
                      <a:close/>
                      <a:moveTo>
                        <a:pt x="6004" y="6080"/>
                      </a:moveTo>
                      <a:cubicBezTo>
                        <a:pt x="5882" y="6202"/>
                        <a:pt x="5806" y="6247"/>
                        <a:pt x="5699" y="6354"/>
                      </a:cubicBezTo>
                      <a:lnTo>
                        <a:pt x="5562" y="7283"/>
                      </a:lnTo>
                      <a:cubicBezTo>
                        <a:pt x="5653" y="7390"/>
                        <a:pt x="5699" y="7451"/>
                        <a:pt x="5791" y="7542"/>
                      </a:cubicBezTo>
                      <a:lnTo>
                        <a:pt x="6690" y="7542"/>
                      </a:lnTo>
                      <a:cubicBezTo>
                        <a:pt x="6796" y="7436"/>
                        <a:pt x="6872" y="7375"/>
                        <a:pt x="6994" y="7283"/>
                      </a:cubicBezTo>
                      <a:lnTo>
                        <a:pt x="7116" y="6354"/>
                      </a:lnTo>
                      <a:cubicBezTo>
                        <a:pt x="7025" y="6232"/>
                        <a:pt x="6994" y="6171"/>
                        <a:pt x="6888" y="6080"/>
                      </a:cubicBezTo>
                      <a:close/>
                      <a:moveTo>
                        <a:pt x="7467" y="6080"/>
                      </a:moveTo>
                      <a:cubicBezTo>
                        <a:pt x="7345" y="6202"/>
                        <a:pt x="7269" y="6247"/>
                        <a:pt x="7162" y="6354"/>
                      </a:cubicBezTo>
                      <a:lnTo>
                        <a:pt x="7025" y="7283"/>
                      </a:lnTo>
                      <a:cubicBezTo>
                        <a:pt x="7116" y="7390"/>
                        <a:pt x="7162" y="7451"/>
                        <a:pt x="7253" y="7542"/>
                      </a:cubicBezTo>
                      <a:lnTo>
                        <a:pt x="8152" y="7542"/>
                      </a:lnTo>
                      <a:cubicBezTo>
                        <a:pt x="8259" y="7436"/>
                        <a:pt x="8335" y="7375"/>
                        <a:pt x="8457" y="7283"/>
                      </a:cubicBezTo>
                      <a:lnTo>
                        <a:pt x="8594" y="6354"/>
                      </a:lnTo>
                      <a:cubicBezTo>
                        <a:pt x="8487" y="6232"/>
                        <a:pt x="8457" y="6171"/>
                        <a:pt x="8365" y="6080"/>
                      </a:cubicBezTo>
                      <a:close/>
                      <a:moveTo>
                        <a:pt x="8929" y="6080"/>
                      </a:moveTo>
                      <a:cubicBezTo>
                        <a:pt x="8823" y="6202"/>
                        <a:pt x="8746" y="6247"/>
                        <a:pt x="8625" y="6354"/>
                      </a:cubicBezTo>
                      <a:lnTo>
                        <a:pt x="8487" y="7283"/>
                      </a:lnTo>
                      <a:cubicBezTo>
                        <a:pt x="8594" y="7390"/>
                        <a:pt x="8625" y="7451"/>
                        <a:pt x="8716" y="7542"/>
                      </a:cubicBezTo>
                      <a:lnTo>
                        <a:pt x="9615" y="7542"/>
                      </a:lnTo>
                      <a:cubicBezTo>
                        <a:pt x="9737" y="7436"/>
                        <a:pt x="9813" y="7375"/>
                        <a:pt x="9920" y="7283"/>
                      </a:cubicBezTo>
                      <a:lnTo>
                        <a:pt x="10057" y="6354"/>
                      </a:lnTo>
                      <a:cubicBezTo>
                        <a:pt x="9965" y="6232"/>
                        <a:pt x="9920" y="6171"/>
                        <a:pt x="9828" y="6080"/>
                      </a:cubicBezTo>
                      <a:close/>
                      <a:moveTo>
                        <a:pt x="2804" y="7588"/>
                      </a:moveTo>
                      <a:cubicBezTo>
                        <a:pt x="2682" y="7695"/>
                        <a:pt x="2606" y="7756"/>
                        <a:pt x="2500" y="7847"/>
                      </a:cubicBezTo>
                      <a:lnTo>
                        <a:pt x="2363" y="8792"/>
                      </a:lnTo>
                      <a:cubicBezTo>
                        <a:pt x="2454" y="8898"/>
                        <a:pt x="2500" y="8959"/>
                        <a:pt x="2591" y="9051"/>
                      </a:cubicBezTo>
                      <a:lnTo>
                        <a:pt x="3475" y="9051"/>
                      </a:lnTo>
                      <a:cubicBezTo>
                        <a:pt x="3597" y="8944"/>
                        <a:pt x="3673" y="8883"/>
                        <a:pt x="3779" y="8792"/>
                      </a:cubicBezTo>
                      <a:lnTo>
                        <a:pt x="3917" y="7847"/>
                      </a:lnTo>
                      <a:cubicBezTo>
                        <a:pt x="3825" y="7740"/>
                        <a:pt x="3779" y="7679"/>
                        <a:pt x="3688" y="7588"/>
                      </a:cubicBezTo>
                      <a:close/>
                      <a:moveTo>
                        <a:pt x="4282" y="7588"/>
                      </a:moveTo>
                      <a:cubicBezTo>
                        <a:pt x="4160" y="7695"/>
                        <a:pt x="4084" y="7756"/>
                        <a:pt x="3978" y="7847"/>
                      </a:cubicBezTo>
                      <a:lnTo>
                        <a:pt x="3840" y="8792"/>
                      </a:lnTo>
                      <a:cubicBezTo>
                        <a:pt x="3947" y="8898"/>
                        <a:pt x="3978" y="8959"/>
                        <a:pt x="4069" y="9051"/>
                      </a:cubicBezTo>
                      <a:lnTo>
                        <a:pt x="4968" y="9051"/>
                      </a:lnTo>
                      <a:cubicBezTo>
                        <a:pt x="5075" y="8944"/>
                        <a:pt x="5151" y="8883"/>
                        <a:pt x="5273" y="8792"/>
                      </a:cubicBezTo>
                      <a:lnTo>
                        <a:pt x="5410" y="7847"/>
                      </a:lnTo>
                      <a:cubicBezTo>
                        <a:pt x="5303" y="7740"/>
                        <a:pt x="5273" y="7679"/>
                        <a:pt x="5181" y="7588"/>
                      </a:cubicBezTo>
                      <a:close/>
                      <a:moveTo>
                        <a:pt x="8701" y="7588"/>
                      </a:moveTo>
                      <a:cubicBezTo>
                        <a:pt x="8594" y="7695"/>
                        <a:pt x="8518" y="7756"/>
                        <a:pt x="8396" y="7847"/>
                      </a:cubicBezTo>
                      <a:lnTo>
                        <a:pt x="8259" y="8776"/>
                      </a:lnTo>
                      <a:cubicBezTo>
                        <a:pt x="8365" y="8898"/>
                        <a:pt x="8396" y="8959"/>
                        <a:pt x="8487" y="9051"/>
                      </a:cubicBezTo>
                      <a:lnTo>
                        <a:pt x="9386" y="9051"/>
                      </a:lnTo>
                      <a:cubicBezTo>
                        <a:pt x="9508" y="8929"/>
                        <a:pt x="9584" y="8883"/>
                        <a:pt x="9691" y="8776"/>
                      </a:cubicBezTo>
                      <a:lnTo>
                        <a:pt x="9828" y="7847"/>
                      </a:lnTo>
                      <a:cubicBezTo>
                        <a:pt x="9721" y="7740"/>
                        <a:pt x="9691" y="7679"/>
                        <a:pt x="9600" y="7588"/>
                      </a:cubicBezTo>
                      <a:close/>
                      <a:moveTo>
                        <a:pt x="1326" y="7603"/>
                      </a:moveTo>
                      <a:cubicBezTo>
                        <a:pt x="1220" y="7725"/>
                        <a:pt x="1144" y="7771"/>
                        <a:pt x="1022" y="7877"/>
                      </a:cubicBezTo>
                      <a:lnTo>
                        <a:pt x="900" y="8807"/>
                      </a:lnTo>
                      <a:cubicBezTo>
                        <a:pt x="991" y="8914"/>
                        <a:pt x="1022" y="8974"/>
                        <a:pt x="1128" y="9066"/>
                      </a:cubicBezTo>
                      <a:lnTo>
                        <a:pt x="2012" y="9066"/>
                      </a:lnTo>
                      <a:cubicBezTo>
                        <a:pt x="2134" y="8959"/>
                        <a:pt x="2210" y="8898"/>
                        <a:pt x="2317" y="8807"/>
                      </a:cubicBezTo>
                      <a:lnTo>
                        <a:pt x="2454" y="7877"/>
                      </a:lnTo>
                      <a:cubicBezTo>
                        <a:pt x="2363" y="7756"/>
                        <a:pt x="2317" y="7695"/>
                        <a:pt x="2225" y="7603"/>
                      </a:cubicBezTo>
                      <a:close/>
                      <a:moveTo>
                        <a:pt x="5775" y="7603"/>
                      </a:moveTo>
                      <a:cubicBezTo>
                        <a:pt x="5653" y="7725"/>
                        <a:pt x="5577" y="7771"/>
                        <a:pt x="5471" y="7877"/>
                      </a:cubicBezTo>
                      <a:lnTo>
                        <a:pt x="5334" y="8807"/>
                      </a:lnTo>
                      <a:cubicBezTo>
                        <a:pt x="5425" y="8914"/>
                        <a:pt x="5471" y="8974"/>
                        <a:pt x="5562" y="9066"/>
                      </a:cubicBezTo>
                      <a:lnTo>
                        <a:pt x="6461" y="9066"/>
                      </a:lnTo>
                      <a:cubicBezTo>
                        <a:pt x="6568" y="8959"/>
                        <a:pt x="6644" y="8898"/>
                        <a:pt x="6766" y="8807"/>
                      </a:cubicBezTo>
                      <a:lnTo>
                        <a:pt x="6888" y="7877"/>
                      </a:lnTo>
                      <a:cubicBezTo>
                        <a:pt x="6796" y="7756"/>
                        <a:pt x="6766" y="7695"/>
                        <a:pt x="6659" y="7603"/>
                      </a:cubicBezTo>
                      <a:close/>
                      <a:moveTo>
                        <a:pt x="7238" y="7603"/>
                      </a:moveTo>
                      <a:cubicBezTo>
                        <a:pt x="7116" y="7725"/>
                        <a:pt x="7040" y="7771"/>
                        <a:pt x="6933" y="7877"/>
                      </a:cubicBezTo>
                      <a:lnTo>
                        <a:pt x="6796" y="8807"/>
                      </a:lnTo>
                      <a:cubicBezTo>
                        <a:pt x="6888" y="8914"/>
                        <a:pt x="6933" y="8974"/>
                        <a:pt x="7025" y="9066"/>
                      </a:cubicBezTo>
                      <a:lnTo>
                        <a:pt x="7924" y="9066"/>
                      </a:lnTo>
                      <a:cubicBezTo>
                        <a:pt x="8030" y="8959"/>
                        <a:pt x="8106" y="8898"/>
                        <a:pt x="8228" y="8807"/>
                      </a:cubicBezTo>
                      <a:lnTo>
                        <a:pt x="8365" y="7877"/>
                      </a:lnTo>
                      <a:cubicBezTo>
                        <a:pt x="8259" y="7756"/>
                        <a:pt x="8228" y="7695"/>
                        <a:pt x="8137" y="7603"/>
                      </a:cubicBezTo>
                      <a:close/>
                      <a:moveTo>
                        <a:pt x="1128" y="9112"/>
                      </a:moveTo>
                      <a:cubicBezTo>
                        <a:pt x="1007" y="9218"/>
                        <a:pt x="930" y="9279"/>
                        <a:pt x="824" y="9371"/>
                      </a:cubicBezTo>
                      <a:lnTo>
                        <a:pt x="687" y="10315"/>
                      </a:lnTo>
                      <a:cubicBezTo>
                        <a:pt x="778" y="10422"/>
                        <a:pt x="824" y="10483"/>
                        <a:pt x="915" y="10574"/>
                      </a:cubicBezTo>
                      <a:lnTo>
                        <a:pt x="1814" y="10574"/>
                      </a:lnTo>
                      <a:cubicBezTo>
                        <a:pt x="1921" y="10468"/>
                        <a:pt x="1997" y="10407"/>
                        <a:pt x="2119" y="10315"/>
                      </a:cubicBezTo>
                      <a:lnTo>
                        <a:pt x="2241" y="9371"/>
                      </a:lnTo>
                      <a:cubicBezTo>
                        <a:pt x="2149" y="9264"/>
                        <a:pt x="2119" y="9203"/>
                        <a:pt x="2012" y="9112"/>
                      </a:cubicBezTo>
                      <a:close/>
                      <a:moveTo>
                        <a:pt x="2591" y="9112"/>
                      </a:moveTo>
                      <a:cubicBezTo>
                        <a:pt x="2469" y="9218"/>
                        <a:pt x="2393" y="9279"/>
                        <a:pt x="2286" y="9371"/>
                      </a:cubicBezTo>
                      <a:lnTo>
                        <a:pt x="2149" y="10315"/>
                      </a:lnTo>
                      <a:cubicBezTo>
                        <a:pt x="2241" y="10422"/>
                        <a:pt x="2286" y="10483"/>
                        <a:pt x="2378" y="10574"/>
                      </a:cubicBezTo>
                      <a:lnTo>
                        <a:pt x="3277" y="10574"/>
                      </a:lnTo>
                      <a:cubicBezTo>
                        <a:pt x="3383" y="10468"/>
                        <a:pt x="3460" y="10407"/>
                        <a:pt x="3581" y="10315"/>
                      </a:cubicBezTo>
                      <a:lnTo>
                        <a:pt x="3703" y="9371"/>
                      </a:lnTo>
                      <a:cubicBezTo>
                        <a:pt x="3612" y="9264"/>
                        <a:pt x="3581" y="9203"/>
                        <a:pt x="3475" y="9112"/>
                      </a:cubicBezTo>
                      <a:close/>
                      <a:moveTo>
                        <a:pt x="4054" y="9112"/>
                      </a:moveTo>
                      <a:cubicBezTo>
                        <a:pt x="3947" y="9218"/>
                        <a:pt x="3856" y="9279"/>
                        <a:pt x="3749" y="9371"/>
                      </a:cubicBezTo>
                      <a:lnTo>
                        <a:pt x="3612" y="10315"/>
                      </a:lnTo>
                      <a:cubicBezTo>
                        <a:pt x="3719" y="10422"/>
                        <a:pt x="3749" y="10483"/>
                        <a:pt x="3840" y="10574"/>
                      </a:cubicBezTo>
                      <a:lnTo>
                        <a:pt x="4739" y="10574"/>
                      </a:lnTo>
                      <a:cubicBezTo>
                        <a:pt x="4846" y="10468"/>
                        <a:pt x="4922" y="10407"/>
                        <a:pt x="5044" y="10315"/>
                      </a:cubicBezTo>
                      <a:lnTo>
                        <a:pt x="5181" y="9371"/>
                      </a:lnTo>
                      <a:cubicBezTo>
                        <a:pt x="5075" y="9264"/>
                        <a:pt x="5044" y="9203"/>
                        <a:pt x="4953" y="9112"/>
                      </a:cubicBezTo>
                      <a:close/>
                      <a:moveTo>
                        <a:pt x="8472" y="9112"/>
                      </a:moveTo>
                      <a:cubicBezTo>
                        <a:pt x="8365" y="9218"/>
                        <a:pt x="8289" y="9279"/>
                        <a:pt x="8167" y="9371"/>
                      </a:cubicBezTo>
                      <a:lnTo>
                        <a:pt x="8030" y="10300"/>
                      </a:lnTo>
                      <a:cubicBezTo>
                        <a:pt x="8137" y="10422"/>
                        <a:pt x="8167" y="10483"/>
                        <a:pt x="8259" y="10574"/>
                      </a:cubicBezTo>
                      <a:lnTo>
                        <a:pt x="9158" y="10574"/>
                      </a:lnTo>
                      <a:cubicBezTo>
                        <a:pt x="9280" y="10452"/>
                        <a:pt x="9356" y="10407"/>
                        <a:pt x="9462" y="10300"/>
                      </a:cubicBezTo>
                      <a:lnTo>
                        <a:pt x="9600" y="9371"/>
                      </a:lnTo>
                      <a:cubicBezTo>
                        <a:pt x="9508" y="9264"/>
                        <a:pt x="9462" y="9203"/>
                        <a:pt x="9371" y="9112"/>
                      </a:cubicBezTo>
                      <a:close/>
                      <a:moveTo>
                        <a:pt x="5547" y="9127"/>
                      </a:moveTo>
                      <a:cubicBezTo>
                        <a:pt x="5425" y="9249"/>
                        <a:pt x="5349" y="9294"/>
                        <a:pt x="5242" y="9401"/>
                      </a:cubicBezTo>
                      <a:lnTo>
                        <a:pt x="5105" y="10330"/>
                      </a:lnTo>
                      <a:cubicBezTo>
                        <a:pt x="5196" y="10437"/>
                        <a:pt x="5242" y="10498"/>
                        <a:pt x="5334" y="10589"/>
                      </a:cubicBezTo>
                      <a:lnTo>
                        <a:pt x="6232" y="10589"/>
                      </a:lnTo>
                      <a:cubicBezTo>
                        <a:pt x="6339" y="10483"/>
                        <a:pt x="6415" y="10422"/>
                        <a:pt x="6537" y="10330"/>
                      </a:cubicBezTo>
                      <a:lnTo>
                        <a:pt x="6659" y="9401"/>
                      </a:lnTo>
                      <a:cubicBezTo>
                        <a:pt x="6568" y="9279"/>
                        <a:pt x="6537" y="9218"/>
                        <a:pt x="6431" y="9127"/>
                      </a:cubicBezTo>
                      <a:close/>
                      <a:moveTo>
                        <a:pt x="7009" y="9127"/>
                      </a:moveTo>
                      <a:cubicBezTo>
                        <a:pt x="6888" y="9249"/>
                        <a:pt x="6811" y="9294"/>
                        <a:pt x="6705" y="9401"/>
                      </a:cubicBezTo>
                      <a:lnTo>
                        <a:pt x="6568" y="10330"/>
                      </a:lnTo>
                      <a:cubicBezTo>
                        <a:pt x="6659" y="10437"/>
                        <a:pt x="6705" y="10498"/>
                        <a:pt x="6796" y="10589"/>
                      </a:cubicBezTo>
                      <a:lnTo>
                        <a:pt x="7695" y="10589"/>
                      </a:lnTo>
                      <a:cubicBezTo>
                        <a:pt x="7802" y="10483"/>
                        <a:pt x="7878" y="10422"/>
                        <a:pt x="8000" y="10330"/>
                      </a:cubicBezTo>
                      <a:lnTo>
                        <a:pt x="8137" y="9401"/>
                      </a:lnTo>
                      <a:cubicBezTo>
                        <a:pt x="8030" y="9279"/>
                        <a:pt x="8000" y="9218"/>
                        <a:pt x="7908" y="9127"/>
                      </a:cubicBezTo>
                      <a:close/>
                      <a:moveTo>
                        <a:pt x="900" y="10635"/>
                      </a:moveTo>
                      <a:cubicBezTo>
                        <a:pt x="778" y="10742"/>
                        <a:pt x="702" y="10803"/>
                        <a:pt x="595" y="10894"/>
                      </a:cubicBezTo>
                      <a:lnTo>
                        <a:pt x="458" y="11839"/>
                      </a:lnTo>
                      <a:cubicBezTo>
                        <a:pt x="549" y="11945"/>
                        <a:pt x="595" y="12006"/>
                        <a:pt x="687" y="12098"/>
                      </a:cubicBezTo>
                      <a:lnTo>
                        <a:pt x="1570" y="12098"/>
                      </a:lnTo>
                      <a:cubicBezTo>
                        <a:pt x="1692" y="11991"/>
                        <a:pt x="1768" y="11930"/>
                        <a:pt x="1875" y="11839"/>
                      </a:cubicBezTo>
                      <a:lnTo>
                        <a:pt x="2012" y="10894"/>
                      </a:lnTo>
                      <a:cubicBezTo>
                        <a:pt x="1921" y="10788"/>
                        <a:pt x="1875" y="10727"/>
                        <a:pt x="1784" y="10635"/>
                      </a:cubicBezTo>
                      <a:close/>
                      <a:moveTo>
                        <a:pt x="2363" y="10635"/>
                      </a:moveTo>
                      <a:cubicBezTo>
                        <a:pt x="2241" y="10742"/>
                        <a:pt x="2164" y="10803"/>
                        <a:pt x="2058" y="10894"/>
                      </a:cubicBezTo>
                      <a:lnTo>
                        <a:pt x="1921" y="11839"/>
                      </a:lnTo>
                      <a:cubicBezTo>
                        <a:pt x="2012" y="11945"/>
                        <a:pt x="2058" y="12006"/>
                        <a:pt x="2149" y="12098"/>
                      </a:cubicBezTo>
                      <a:lnTo>
                        <a:pt x="3048" y="12098"/>
                      </a:lnTo>
                      <a:cubicBezTo>
                        <a:pt x="3155" y="11991"/>
                        <a:pt x="3231" y="11930"/>
                        <a:pt x="3353" y="11839"/>
                      </a:cubicBezTo>
                      <a:lnTo>
                        <a:pt x="3475" y="10894"/>
                      </a:lnTo>
                      <a:cubicBezTo>
                        <a:pt x="3383" y="10788"/>
                        <a:pt x="3353" y="10727"/>
                        <a:pt x="3246" y="10635"/>
                      </a:cubicBezTo>
                      <a:close/>
                      <a:moveTo>
                        <a:pt x="3825" y="10635"/>
                      </a:moveTo>
                      <a:cubicBezTo>
                        <a:pt x="3703" y="10742"/>
                        <a:pt x="3627" y="10803"/>
                        <a:pt x="3520" y="10894"/>
                      </a:cubicBezTo>
                      <a:lnTo>
                        <a:pt x="3383" y="11839"/>
                      </a:lnTo>
                      <a:cubicBezTo>
                        <a:pt x="3475" y="11945"/>
                        <a:pt x="3520" y="12006"/>
                        <a:pt x="3612" y="12098"/>
                      </a:cubicBezTo>
                      <a:lnTo>
                        <a:pt x="4511" y="12098"/>
                      </a:lnTo>
                      <a:cubicBezTo>
                        <a:pt x="4617" y="11991"/>
                        <a:pt x="4694" y="11930"/>
                        <a:pt x="4816" y="11839"/>
                      </a:cubicBezTo>
                      <a:lnTo>
                        <a:pt x="4953" y="10894"/>
                      </a:lnTo>
                      <a:cubicBezTo>
                        <a:pt x="4846" y="10788"/>
                        <a:pt x="4816" y="10727"/>
                        <a:pt x="4724" y="10635"/>
                      </a:cubicBezTo>
                      <a:close/>
                      <a:moveTo>
                        <a:pt x="6781" y="10635"/>
                      </a:moveTo>
                      <a:cubicBezTo>
                        <a:pt x="6659" y="10742"/>
                        <a:pt x="6583" y="10803"/>
                        <a:pt x="6476" y="10894"/>
                      </a:cubicBezTo>
                      <a:lnTo>
                        <a:pt x="6339" y="11824"/>
                      </a:lnTo>
                      <a:cubicBezTo>
                        <a:pt x="6431" y="11945"/>
                        <a:pt x="6476" y="12006"/>
                        <a:pt x="6568" y="12098"/>
                      </a:cubicBezTo>
                      <a:lnTo>
                        <a:pt x="7467" y="12098"/>
                      </a:lnTo>
                      <a:cubicBezTo>
                        <a:pt x="7573" y="11976"/>
                        <a:pt x="7649" y="11930"/>
                        <a:pt x="7771" y="11824"/>
                      </a:cubicBezTo>
                      <a:lnTo>
                        <a:pt x="7908" y="10894"/>
                      </a:lnTo>
                      <a:cubicBezTo>
                        <a:pt x="7802" y="10788"/>
                        <a:pt x="7771" y="10727"/>
                        <a:pt x="7680" y="10635"/>
                      </a:cubicBezTo>
                      <a:close/>
                      <a:moveTo>
                        <a:pt x="8244" y="10635"/>
                      </a:moveTo>
                      <a:cubicBezTo>
                        <a:pt x="8137" y="10742"/>
                        <a:pt x="8061" y="10803"/>
                        <a:pt x="7939" y="10894"/>
                      </a:cubicBezTo>
                      <a:lnTo>
                        <a:pt x="7802" y="11824"/>
                      </a:lnTo>
                      <a:cubicBezTo>
                        <a:pt x="7908" y="11945"/>
                        <a:pt x="7939" y="12006"/>
                        <a:pt x="8030" y="12098"/>
                      </a:cubicBezTo>
                      <a:lnTo>
                        <a:pt x="8929" y="12098"/>
                      </a:lnTo>
                      <a:cubicBezTo>
                        <a:pt x="9036" y="11976"/>
                        <a:pt x="9127" y="11930"/>
                        <a:pt x="9234" y="11824"/>
                      </a:cubicBezTo>
                      <a:lnTo>
                        <a:pt x="9371" y="10894"/>
                      </a:lnTo>
                      <a:cubicBezTo>
                        <a:pt x="9264" y="10788"/>
                        <a:pt x="9234" y="10727"/>
                        <a:pt x="9143" y="10635"/>
                      </a:cubicBezTo>
                      <a:close/>
                      <a:moveTo>
                        <a:pt x="5288" y="10650"/>
                      </a:moveTo>
                      <a:cubicBezTo>
                        <a:pt x="5181" y="10772"/>
                        <a:pt x="5105" y="10818"/>
                        <a:pt x="4983" y="10925"/>
                      </a:cubicBezTo>
                      <a:lnTo>
                        <a:pt x="4861" y="11854"/>
                      </a:lnTo>
                      <a:cubicBezTo>
                        <a:pt x="4953" y="11961"/>
                        <a:pt x="4983" y="12022"/>
                        <a:pt x="5090" y="12113"/>
                      </a:cubicBezTo>
                      <a:lnTo>
                        <a:pt x="5973" y="12113"/>
                      </a:lnTo>
                      <a:cubicBezTo>
                        <a:pt x="6095" y="12006"/>
                        <a:pt x="6172" y="11945"/>
                        <a:pt x="6278" y="11854"/>
                      </a:cubicBezTo>
                      <a:lnTo>
                        <a:pt x="6415" y="10925"/>
                      </a:lnTo>
                      <a:cubicBezTo>
                        <a:pt x="6324" y="10803"/>
                        <a:pt x="6278" y="10742"/>
                        <a:pt x="6187" y="10650"/>
                      </a:cubicBezTo>
                      <a:close/>
                      <a:moveTo>
                        <a:pt x="671" y="12159"/>
                      </a:moveTo>
                      <a:cubicBezTo>
                        <a:pt x="549" y="12265"/>
                        <a:pt x="473" y="12326"/>
                        <a:pt x="367" y="12418"/>
                      </a:cubicBezTo>
                      <a:lnTo>
                        <a:pt x="229" y="13362"/>
                      </a:lnTo>
                      <a:cubicBezTo>
                        <a:pt x="321" y="13469"/>
                        <a:pt x="367" y="13530"/>
                        <a:pt x="458" y="13621"/>
                      </a:cubicBezTo>
                      <a:lnTo>
                        <a:pt x="1357" y="13621"/>
                      </a:lnTo>
                      <a:cubicBezTo>
                        <a:pt x="1464" y="13515"/>
                        <a:pt x="1540" y="13454"/>
                        <a:pt x="1662" y="13362"/>
                      </a:cubicBezTo>
                      <a:lnTo>
                        <a:pt x="1784" y="12418"/>
                      </a:lnTo>
                      <a:cubicBezTo>
                        <a:pt x="1692" y="12311"/>
                        <a:pt x="1662" y="12250"/>
                        <a:pt x="1555" y="12159"/>
                      </a:cubicBezTo>
                      <a:close/>
                      <a:moveTo>
                        <a:pt x="2134" y="12159"/>
                      </a:moveTo>
                      <a:cubicBezTo>
                        <a:pt x="2012" y="12265"/>
                        <a:pt x="1936" y="12326"/>
                        <a:pt x="1829" y="12418"/>
                      </a:cubicBezTo>
                      <a:lnTo>
                        <a:pt x="1692" y="13362"/>
                      </a:lnTo>
                      <a:cubicBezTo>
                        <a:pt x="1784" y="13469"/>
                        <a:pt x="1829" y="13530"/>
                        <a:pt x="1921" y="13621"/>
                      </a:cubicBezTo>
                      <a:lnTo>
                        <a:pt x="2820" y="13621"/>
                      </a:lnTo>
                      <a:cubicBezTo>
                        <a:pt x="2926" y="13515"/>
                        <a:pt x="3002" y="13454"/>
                        <a:pt x="3124" y="13362"/>
                      </a:cubicBezTo>
                      <a:lnTo>
                        <a:pt x="3246" y="12418"/>
                      </a:lnTo>
                      <a:cubicBezTo>
                        <a:pt x="3155" y="12311"/>
                        <a:pt x="3124" y="12250"/>
                        <a:pt x="3018" y="12159"/>
                      </a:cubicBezTo>
                      <a:close/>
                      <a:moveTo>
                        <a:pt x="3597" y="12159"/>
                      </a:moveTo>
                      <a:cubicBezTo>
                        <a:pt x="3490" y="12265"/>
                        <a:pt x="3414" y="12326"/>
                        <a:pt x="3292" y="12418"/>
                      </a:cubicBezTo>
                      <a:lnTo>
                        <a:pt x="3155" y="13362"/>
                      </a:lnTo>
                      <a:cubicBezTo>
                        <a:pt x="3261" y="13469"/>
                        <a:pt x="3292" y="13530"/>
                        <a:pt x="3383" y="13621"/>
                      </a:cubicBezTo>
                      <a:lnTo>
                        <a:pt x="4282" y="13621"/>
                      </a:lnTo>
                      <a:cubicBezTo>
                        <a:pt x="4404" y="13515"/>
                        <a:pt x="4480" y="13454"/>
                        <a:pt x="4587" y="13362"/>
                      </a:cubicBezTo>
                      <a:lnTo>
                        <a:pt x="4724" y="12418"/>
                      </a:lnTo>
                      <a:cubicBezTo>
                        <a:pt x="4617" y="12311"/>
                        <a:pt x="4587" y="12250"/>
                        <a:pt x="4496" y="12159"/>
                      </a:cubicBezTo>
                      <a:close/>
                      <a:moveTo>
                        <a:pt x="5059" y="12159"/>
                      </a:moveTo>
                      <a:cubicBezTo>
                        <a:pt x="4953" y="12265"/>
                        <a:pt x="4876" y="12326"/>
                        <a:pt x="4755" y="12418"/>
                      </a:cubicBezTo>
                      <a:lnTo>
                        <a:pt x="4633" y="13362"/>
                      </a:lnTo>
                      <a:cubicBezTo>
                        <a:pt x="4724" y="13469"/>
                        <a:pt x="4755" y="13530"/>
                        <a:pt x="4861" y="13621"/>
                      </a:cubicBezTo>
                      <a:lnTo>
                        <a:pt x="5745" y="13621"/>
                      </a:lnTo>
                      <a:cubicBezTo>
                        <a:pt x="5867" y="13515"/>
                        <a:pt x="5943" y="13454"/>
                        <a:pt x="6050" y="13362"/>
                      </a:cubicBezTo>
                      <a:lnTo>
                        <a:pt x="6187" y="12418"/>
                      </a:lnTo>
                      <a:cubicBezTo>
                        <a:pt x="6095" y="12311"/>
                        <a:pt x="6050" y="12250"/>
                        <a:pt x="5958" y="12159"/>
                      </a:cubicBezTo>
                      <a:close/>
                      <a:moveTo>
                        <a:pt x="8015" y="12159"/>
                      </a:moveTo>
                      <a:cubicBezTo>
                        <a:pt x="7908" y="12265"/>
                        <a:pt x="7832" y="12326"/>
                        <a:pt x="7710" y="12418"/>
                      </a:cubicBezTo>
                      <a:lnTo>
                        <a:pt x="7573" y="13347"/>
                      </a:lnTo>
                      <a:cubicBezTo>
                        <a:pt x="7680" y="13469"/>
                        <a:pt x="7710" y="13530"/>
                        <a:pt x="7802" y="13621"/>
                      </a:cubicBezTo>
                      <a:lnTo>
                        <a:pt x="8701" y="13621"/>
                      </a:lnTo>
                      <a:cubicBezTo>
                        <a:pt x="8823" y="13500"/>
                        <a:pt x="8899" y="13454"/>
                        <a:pt x="9005" y="13347"/>
                      </a:cubicBezTo>
                      <a:lnTo>
                        <a:pt x="9143" y="12418"/>
                      </a:lnTo>
                      <a:cubicBezTo>
                        <a:pt x="9036" y="12311"/>
                        <a:pt x="9005" y="12250"/>
                        <a:pt x="8914" y="12159"/>
                      </a:cubicBezTo>
                      <a:close/>
                      <a:moveTo>
                        <a:pt x="6552" y="12174"/>
                      </a:moveTo>
                      <a:cubicBezTo>
                        <a:pt x="6431" y="12296"/>
                        <a:pt x="6354" y="12342"/>
                        <a:pt x="6248" y="12448"/>
                      </a:cubicBezTo>
                      <a:lnTo>
                        <a:pt x="6111" y="13378"/>
                      </a:lnTo>
                      <a:cubicBezTo>
                        <a:pt x="6202" y="13484"/>
                        <a:pt x="6248" y="13545"/>
                        <a:pt x="6339" y="13637"/>
                      </a:cubicBezTo>
                      <a:lnTo>
                        <a:pt x="7238" y="13637"/>
                      </a:lnTo>
                      <a:cubicBezTo>
                        <a:pt x="7345" y="13530"/>
                        <a:pt x="7421" y="13469"/>
                        <a:pt x="7543" y="13378"/>
                      </a:cubicBezTo>
                      <a:lnTo>
                        <a:pt x="7680" y="12448"/>
                      </a:lnTo>
                      <a:cubicBezTo>
                        <a:pt x="7573" y="12326"/>
                        <a:pt x="7543" y="12265"/>
                        <a:pt x="7451" y="12174"/>
                      </a:cubicBezTo>
                      <a:close/>
                      <a:moveTo>
                        <a:pt x="443" y="13667"/>
                      </a:moveTo>
                      <a:cubicBezTo>
                        <a:pt x="321" y="13774"/>
                        <a:pt x="245" y="13835"/>
                        <a:pt x="138" y="13926"/>
                      </a:cubicBezTo>
                      <a:lnTo>
                        <a:pt x="1" y="14856"/>
                      </a:lnTo>
                      <a:cubicBezTo>
                        <a:pt x="92" y="14977"/>
                        <a:pt x="138" y="15023"/>
                        <a:pt x="229" y="15130"/>
                      </a:cubicBezTo>
                      <a:lnTo>
                        <a:pt x="1128" y="15130"/>
                      </a:lnTo>
                      <a:cubicBezTo>
                        <a:pt x="1235" y="15008"/>
                        <a:pt x="1311" y="14947"/>
                        <a:pt x="1433" y="14856"/>
                      </a:cubicBezTo>
                      <a:lnTo>
                        <a:pt x="1555" y="13926"/>
                      </a:lnTo>
                      <a:cubicBezTo>
                        <a:pt x="1479" y="13835"/>
                        <a:pt x="1433" y="13774"/>
                        <a:pt x="1326" y="13667"/>
                      </a:cubicBezTo>
                      <a:close/>
                      <a:moveTo>
                        <a:pt x="1921" y="13667"/>
                      </a:moveTo>
                      <a:cubicBezTo>
                        <a:pt x="1814" y="13774"/>
                        <a:pt x="1738" y="13835"/>
                        <a:pt x="1616" y="13926"/>
                      </a:cubicBezTo>
                      <a:lnTo>
                        <a:pt x="1479" y="14856"/>
                      </a:lnTo>
                      <a:cubicBezTo>
                        <a:pt x="1585" y="14977"/>
                        <a:pt x="1616" y="15023"/>
                        <a:pt x="1707" y="15130"/>
                      </a:cubicBezTo>
                      <a:lnTo>
                        <a:pt x="2606" y="15130"/>
                      </a:lnTo>
                      <a:cubicBezTo>
                        <a:pt x="2713" y="15008"/>
                        <a:pt x="2804" y="14947"/>
                        <a:pt x="2911" y="14856"/>
                      </a:cubicBezTo>
                      <a:lnTo>
                        <a:pt x="3048" y="13926"/>
                      </a:lnTo>
                      <a:cubicBezTo>
                        <a:pt x="2957" y="13835"/>
                        <a:pt x="2896" y="13774"/>
                        <a:pt x="2820" y="13667"/>
                      </a:cubicBezTo>
                      <a:close/>
                      <a:moveTo>
                        <a:pt x="3383" y="13667"/>
                      </a:moveTo>
                      <a:cubicBezTo>
                        <a:pt x="3277" y="13774"/>
                        <a:pt x="3201" y="13835"/>
                        <a:pt x="3079" y="13926"/>
                      </a:cubicBezTo>
                      <a:lnTo>
                        <a:pt x="2957" y="14856"/>
                      </a:lnTo>
                      <a:cubicBezTo>
                        <a:pt x="3048" y="14977"/>
                        <a:pt x="3079" y="15023"/>
                        <a:pt x="3185" y="15130"/>
                      </a:cubicBezTo>
                      <a:lnTo>
                        <a:pt x="4069" y="15130"/>
                      </a:lnTo>
                      <a:cubicBezTo>
                        <a:pt x="4191" y="15008"/>
                        <a:pt x="4267" y="14947"/>
                        <a:pt x="4374" y="14856"/>
                      </a:cubicBezTo>
                      <a:lnTo>
                        <a:pt x="4511" y="13926"/>
                      </a:lnTo>
                      <a:cubicBezTo>
                        <a:pt x="4419" y="13835"/>
                        <a:pt x="4358" y="13774"/>
                        <a:pt x="4282" y="13667"/>
                      </a:cubicBezTo>
                      <a:close/>
                      <a:moveTo>
                        <a:pt x="4861" y="13682"/>
                      </a:moveTo>
                      <a:cubicBezTo>
                        <a:pt x="4739" y="13789"/>
                        <a:pt x="4663" y="13850"/>
                        <a:pt x="4557" y="13941"/>
                      </a:cubicBezTo>
                      <a:lnTo>
                        <a:pt x="4419" y="14871"/>
                      </a:lnTo>
                      <a:cubicBezTo>
                        <a:pt x="4511" y="14993"/>
                        <a:pt x="4557" y="15054"/>
                        <a:pt x="4648" y="15145"/>
                      </a:cubicBezTo>
                      <a:lnTo>
                        <a:pt x="5547" y="15145"/>
                      </a:lnTo>
                      <a:cubicBezTo>
                        <a:pt x="5653" y="15023"/>
                        <a:pt x="5730" y="14977"/>
                        <a:pt x="5852" y="14871"/>
                      </a:cubicBezTo>
                      <a:lnTo>
                        <a:pt x="5973" y="13941"/>
                      </a:lnTo>
                      <a:cubicBezTo>
                        <a:pt x="5882" y="13835"/>
                        <a:pt x="5852" y="13774"/>
                        <a:pt x="5745" y="13682"/>
                      </a:cubicBezTo>
                      <a:close/>
                      <a:moveTo>
                        <a:pt x="6324" y="13682"/>
                      </a:moveTo>
                      <a:cubicBezTo>
                        <a:pt x="6202" y="13789"/>
                        <a:pt x="6126" y="13850"/>
                        <a:pt x="6019" y="13941"/>
                      </a:cubicBezTo>
                      <a:lnTo>
                        <a:pt x="5882" y="14871"/>
                      </a:lnTo>
                      <a:cubicBezTo>
                        <a:pt x="5973" y="14993"/>
                        <a:pt x="6019" y="15054"/>
                        <a:pt x="6111" y="15145"/>
                      </a:cubicBezTo>
                      <a:lnTo>
                        <a:pt x="7009" y="15145"/>
                      </a:lnTo>
                      <a:cubicBezTo>
                        <a:pt x="7116" y="15023"/>
                        <a:pt x="7192" y="14977"/>
                        <a:pt x="7314" y="14871"/>
                      </a:cubicBezTo>
                      <a:lnTo>
                        <a:pt x="7451" y="13941"/>
                      </a:lnTo>
                      <a:cubicBezTo>
                        <a:pt x="7375" y="13835"/>
                        <a:pt x="7314" y="13774"/>
                        <a:pt x="7223" y="13682"/>
                      </a:cubicBezTo>
                      <a:close/>
                      <a:moveTo>
                        <a:pt x="7787" y="13682"/>
                      </a:moveTo>
                      <a:cubicBezTo>
                        <a:pt x="7680" y="13789"/>
                        <a:pt x="7604" y="13850"/>
                        <a:pt x="7482" y="13941"/>
                      </a:cubicBezTo>
                      <a:lnTo>
                        <a:pt x="7345" y="14871"/>
                      </a:lnTo>
                      <a:cubicBezTo>
                        <a:pt x="7451" y="14993"/>
                        <a:pt x="7482" y="15054"/>
                        <a:pt x="7573" y="15145"/>
                      </a:cubicBezTo>
                      <a:lnTo>
                        <a:pt x="8472" y="15145"/>
                      </a:lnTo>
                      <a:cubicBezTo>
                        <a:pt x="8594" y="15023"/>
                        <a:pt x="8670" y="14977"/>
                        <a:pt x="8777" y="14871"/>
                      </a:cubicBezTo>
                      <a:lnTo>
                        <a:pt x="8914" y="13941"/>
                      </a:lnTo>
                      <a:cubicBezTo>
                        <a:pt x="8823" y="13835"/>
                        <a:pt x="8777" y="13774"/>
                        <a:pt x="8685" y="136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601" name="Google Shape;3601;p20"/>
              <p:cNvGrpSpPr/>
              <p:nvPr/>
            </p:nvGrpSpPr>
            <p:grpSpPr>
              <a:xfrm flipH="1">
                <a:off x="6112493" y="4438241"/>
                <a:ext cx="1431285" cy="555935"/>
                <a:chOff x="881390" y="1908328"/>
                <a:chExt cx="507746" cy="197217"/>
              </a:xfrm>
            </p:grpSpPr>
            <p:sp>
              <p:nvSpPr>
                <p:cNvPr id="3602" name="Google Shape;3602;p20"/>
                <p:cNvSpPr/>
                <p:nvPr/>
              </p:nvSpPr>
              <p:spPr>
                <a:xfrm>
                  <a:off x="1113583" y="1908328"/>
                  <a:ext cx="275553" cy="197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5" h="6445" extrusionOk="0">
                      <a:moveTo>
                        <a:pt x="0" y="0"/>
                      </a:moveTo>
                      <a:lnTo>
                        <a:pt x="0" y="6445"/>
                      </a:lnTo>
                      <a:lnTo>
                        <a:pt x="9005" y="6445"/>
                      </a:lnTo>
                      <a:lnTo>
                        <a:pt x="900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3" name="Google Shape;3603;p20"/>
                <p:cNvSpPr/>
                <p:nvPr/>
              </p:nvSpPr>
              <p:spPr>
                <a:xfrm>
                  <a:off x="982553" y="1908328"/>
                  <a:ext cx="261110" cy="197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33" h="6445" extrusionOk="0">
                      <a:moveTo>
                        <a:pt x="1" y="0"/>
                      </a:moveTo>
                      <a:lnTo>
                        <a:pt x="1" y="6445"/>
                      </a:lnTo>
                      <a:lnTo>
                        <a:pt x="8533" y="6445"/>
                      </a:lnTo>
                      <a:lnTo>
                        <a:pt x="85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4" name="Google Shape;3604;p20"/>
                <p:cNvSpPr/>
                <p:nvPr/>
              </p:nvSpPr>
              <p:spPr>
                <a:xfrm>
                  <a:off x="881390" y="1908328"/>
                  <a:ext cx="362763" cy="5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5" h="1753" extrusionOk="0">
                      <a:moveTo>
                        <a:pt x="3307" y="0"/>
                      </a:moveTo>
                      <a:lnTo>
                        <a:pt x="1" y="1752"/>
                      </a:lnTo>
                      <a:lnTo>
                        <a:pt x="10574" y="1752"/>
                      </a:lnTo>
                      <a:lnTo>
                        <a:pt x="1185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605" name="Google Shape;3605;p20"/>
            <p:cNvGrpSpPr/>
            <p:nvPr/>
          </p:nvGrpSpPr>
          <p:grpSpPr>
            <a:xfrm flipH="1">
              <a:off x="6628930" y="1133414"/>
              <a:ext cx="1867522" cy="3878729"/>
              <a:chOff x="617036" y="1313892"/>
              <a:chExt cx="381399" cy="792143"/>
            </a:xfrm>
          </p:grpSpPr>
          <p:sp>
            <p:nvSpPr>
              <p:cNvPr id="3606" name="Google Shape;3606;p20"/>
              <p:cNvSpPr/>
              <p:nvPr/>
            </p:nvSpPr>
            <p:spPr>
              <a:xfrm>
                <a:off x="721933" y="1661692"/>
                <a:ext cx="145962" cy="444343"/>
              </a:xfrm>
              <a:custGeom>
                <a:avLst/>
                <a:gdLst/>
                <a:ahLst/>
                <a:cxnLst/>
                <a:rect l="l" t="t" r="r" b="b"/>
                <a:pathLst>
                  <a:path w="4770" h="14521" extrusionOk="0">
                    <a:moveTo>
                      <a:pt x="1" y="0"/>
                    </a:moveTo>
                    <a:lnTo>
                      <a:pt x="458" y="1417"/>
                    </a:lnTo>
                    <a:cubicBezTo>
                      <a:pt x="1266" y="3931"/>
                      <a:pt x="1601" y="6658"/>
                      <a:pt x="1387" y="9355"/>
                    </a:cubicBezTo>
                    <a:cubicBezTo>
                      <a:pt x="1250" y="11122"/>
                      <a:pt x="1144" y="13012"/>
                      <a:pt x="1220" y="13972"/>
                    </a:cubicBezTo>
                    <a:cubicBezTo>
                      <a:pt x="1235" y="14276"/>
                      <a:pt x="1448" y="14520"/>
                      <a:pt x="1707" y="14520"/>
                    </a:cubicBezTo>
                    <a:lnTo>
                      <a:pt x="4389" y="14520"/>
                    </a:lnTo>
                    <a:cubicBezTo>
                      <a:pt x="4617" y="14520"/>
                      <a:pt x="4770" y="14215"/>
                      <a:pt x="4663" y="13972"/>
                    </a:cubicBezTo>
                    <a:cubicBezTo>
                      <a:pt x="4450" y="13530"/>
                      <a:pt x="3932" y="13012"/>
                      <a:pt x="3277" y="12936"/>
                    </a:cubicBezTo>
                    <a:cubicBezTo>
                      <a:pt x="3460" y="11199"/>
                      <a:pt x="3658" y="9416"/>
                      <a:pt x="3779" y="7984"/>
                    </a:cubicBezTo>
                    <a:cubicBezTo>
                      <a:pt x="3962" y="6217"/>
                      <a:pt x="3901" y="4419"/>
                      <a:pt x="3612" y="2667"/>
                    </a:cubicBezTo>
                    <a:lnTo>
                      <a:pt x="31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7" name="Google Shape;3607;p20"/>
              <p:cNvSpPr/>
              <p:nvPr/>
            </p:nvSpPr>
            <p:spPr>
              <a:xfrm>
                <a:off x="624044" y="1663069"/>
                <a:ext cx="127296" cy="442966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14476" extrusionOk="0">
                    <a:moveTo>
                      <a:pt x="4053" y="1"/>
                    </a:moveTo>
                    <a:lnTo>
                      <a:pt x="1341" y="138"/>
                    </a:lnTo>
                    <a:cubicBezTo>
                      <a:pt x="1341" y="169"/>
                      <a:pt x="1387" y="1418"/>
                      <a:pt x="1448" y="2728"/>
                    </a:cubicBezTo>
                    <a:cubicBezTo>
                      <a:pt x="1524" y="4876"/>
                      <a:pt x="1341" y="7025"/>
                      <a:pt x="945" y="9127"/>
                    </a:cubicBezTo>
                    <a:lnTo>
                      <a:pt x="46" y="13698"/>
                    </a:lnTo>
                    <a:cubicBezTo>
                      <a:pt x="0" y="14094"/>
                      <a:pt x="259" y="14475"/>
                      <a:pt x="640" y="14475"/>
                    </a:cubicBezTo>
                    <a:lnTo>
                      <a:pt x="3627" y="14475"/>
                    </a:lnTo>
                    <a:cubicBezTo>
                      <a:pt x="3855" y="14475"/>
                      <a:pt x="4007" y="14231"/>
                      <a:pt x="3931" y="14003"/>
                    </a:cubicBezTo>
                    <a:cubicBezTo>
                      <a:pt x="3779" y="13500"/>
                      <a:pt x="3383" y="12784"/>
                      <a:pt x="2271" y="12784"/>
                    </a:cubicBezTo>
                    <a:cubicBezTo>
                      <a:pt x="2392" y="12433"/>
                      <a:pt x="2987" y="10712"/>
                      <a:pt x="3535" y="8990"/>
                    </a:cubicBezTo>
                    <a:cubicBezTo>
                      <a:pt x="4160" y="7070"/>
                      <a:pt x="4068" y="4876"/>
                      <a:pt x="4099" y="2835"/>
                    </a:cubicBezTo>
                    <a:cubicBezTo>
                      <a:pt x="4129" y="976"/>
                      <a:pt x="4053" y="1"/>
                      <a:pt x="405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8" name="Google Shape;3608;p20"/>
              <p:cNvSpPr/>
              <p:nvPr/>
            </p:nvSpPr>
            <p:spPr>
              <a:xfrm>
                <a:off x="617036" y="1651441"/>
                <a:ext cx="239200" cy="379532"/>
              </a:xfrm>
              <a:custGeom>
                <a:avLst/>
                <a:gdLst/>
                <a:ahLst/>
                <a:cxnLst/>
                <a:rect l="l" t="t" r="r" b="b"/>
                <a:pathLst>
                  <a:path w="7817" h="12403" extrusionOk="0">
                    <a:moveTo>
                      <a:pt x="6888" y="0"/>
                    </a:moveTo>
                    <a:lnTo>
                      <a:pt x="4374" y="366"/>
                    </a:lnTo>
                    <a:lnTo>
                      <a:pt x="4374" y="244"/>
                    </a:lnTo>
                    <a:lnTo>
                      <a:pt x="1357" y="381"/>
                    </a:lnTo>
                    <a:lnTo>
                      <a:pt x="1037" y="8426"/>
                    </a:lnTo>
                    <a:lnTo>
                      <a:pt x="1" y="12402"/>
                    </a:lnTo>
                    <a:lnTo>
                      <a:pt x="2911" y="12402"/>
                    </a:lnTo>
                    <a:lnTo>
                      <a:pt x="4374" y="8426"/>
                    </a:lnTo>
                    <a:lnTo>
                      <a:pt x="4374" y="4845"/>
                    </a:lnTo>
                    <a:lnTo>
                      <a:pt x="4892" y="8426"/>
                    </a:lnTo>
                    <a:lnTo>
                      <a:pt x="4145" y="12402"/>
                    </a:lnTo>
                    <a:lnTo>
                      <a:pt x="7086" y="12402"/>
                    </a:lnTo>
                    <a:lnTo>
                      <a:pt x="7817" y="8426"/>
                    </a:lnTo>
                    <a:lnTo>
                      <a:pt x="688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9" name="Google Shape;3609;p20"/>
              <p:cNvSpPr/>
              <p:nvPr/>
            </p:nvSpPr>
            <p:spPr>
              <a:xfrm>
                <a:off x="795618" y="1451041"/>
                <a:ext cx="148624" cy="132835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4341" extrusionOk="0">
                    <a:moveTo>
                      <a:pt x="3841" y="1"/>
                    </a:moveTo>
                    <a:cubicBezTo>
                      <a:pt x="3736" y="1"/>
                      <a:pt x="3586" y="66"/>
                      <a:pt x="3428" y="241"/>
                    </a:cubicBezTo>
                    <a:cubicBezTo>
                      <a:pt x="3047" y="668"/>
                      <a:pt x="2941" y="1095"/>
                      <a:pt x="2941" y="1140"/>
                    </a:cubicBezTo>
                    <a:lnTo>
                      <a:pt x="1311" y="2085"/>
                    </a:lnTo>
                    <a:lnTo>
                      <a:pt x="442" y="2603"/>
                    </a:lnTo>
                    <a:lnTo>
                      <a:pt x="0" y="2892"/>
                    </a:lnTo>
                    <a:lnTo>
                      <a:pt x="0" y="3730"/>
                    </a:lnTo>
                    <a:lnTo>
                      <a:pt x="0" y="4066"/>
                    </a:lnTo>
                    <a:cubicBezTo>
                      <a:pt x="0" y="4229"/>
                      <a:pt x="124" y="4340"/>
                      <a:pt x="262" y="4340"/>
                    </a:cubicBezTo>
                    <a:cubicBezTo>
                      <a:pt x="291" y="4340"/>
                      <a:pt x="321" y="4335"/>
                      <a:pt x="351" y="4325"/>
                    </a:cubicBezTo>
                    <a:cubicBezTo>
                      <a:pt x="366" y="4325"/>
                      <a:pt x="381" y="4294"/>
                      <a:pt x="396" y="4279"/>
                    </a:cubicBezTo>
                    <a:lnTo>
                      <a:pt x="457" y="4248"/>
                    </a:lnTo>
                    <a:lnTo>
                      <a:pt x="518" y="4203"/>
                    </a:lnTo>
                    <a:cubicBezTo>
                      <a:pt x="1052" y="3868"/>
                      <a:pt x="1905" y="3334"/>
                      <a:pt x="2682" y="2816"/>
                    </a:cubicBezTo>
                    <a:lnTo>
                      <a:pt x="2773" y="2755"/>
                    </a:lnTo>
                    <a:cubicBezTo>
                      <a:pt x="3565" y="2253"/>
                      <a:pt x="4266" y="1811"/>
                      <a:pt x="4403" y="1719"/>
                    </a:cubicBezTo>
                    <a:cubicBezTo>
                      <a:pt x="4632" y="1552"/>
                      <a:pt x="4617" y="1460"/>
                      <a:pt x="4571" y="1399"/>
                    </a:cubicBezTo>
                    <a:cubicBezTo>
                      <a:pt x="4617" y="1384"/>
                      <a:pt x="4632" y="1354"/>
                      <a:pt x="4678" y="1308"/>
                    </a:cubicBezTo>
                    <a:cubicBezTo>
                      <a:pt x="4737" y="1170"/>
                      <a:pt x="4681" y="1134"/>
                      <a:pt x="4610" y="1134"/>
                    </a:cubicBezTo>
                    <a:cubicBezTo>
                      <a:pt x="4583" y="1134"/>
                      <a:pt x="4555" y="1139"/>
                      <a:pt x="4529" y="1146"/>
                    </a:cubicBezTo>
                    <a:lnTo>
                      <a:pt x="4529" y="1146"/>
                    </a:lnTo>
                    <a:cubicBezTo>
                      <a:pt x="4654" y="1104"/>
                      <a:pt x="4840" y="990"/>
                      <a:pt x="4784" y="851"/>
                    </a:cubicBezTo>
                    <a:cubicBezTo>
                      <a:pt x="4774" y="798"/>
                      <a:pt x="4734" y="782"/>
                      <a:pt x="4686" y="782"/>
                    </a:cubicBezTo>
                    <a:cubicBezTo>
                      <a:pt x="4664" y="782"/>
                      <a:pt x="4640" y="785"/>
                      <a:pt x="4617" y="790"/>
                    </a:cubicBezTo>
                    <a:cubicBezTo>
                      <a:pt x="4632" y="775"/>
                      <a:pt x="4662" y="759"/>
                      <a:pt x="4693" y="759"/>
                    </a:cubicBezTo>
                    <a:cubicBezTo>
                      <a:pt x="4857" y="650"/>
                      <a:pt x="4788" y="430"/>
                      <a:pt x="4618" y="430"/>
                    </a:cubicBezTo>
                    <a:cubicBezTo>
                      <a:pt x="4599" y="430"/>
                      <a:pt x="4578" y="433"/>
                      <a:pt x="4556" y="439"/>
                    </a:cubicBezTo>
                    <a:lnTo>
                      <a:pt x="3657" y="668"/>
                    </a:lnTo>
                    <a:cubicBezTo>
                      <a:pt x="3642" y="622"/>
                      <a:pt x="3596" y="485"/>
                      <a:pt x="3870" y="287"/>
                    </a:cubicBezTo>
                    <a:cubicBezTo>
                      <a:pt x="4054" y="149"/>
                      <a:pt x="4000" y="1"/>
                      <a:pt x="3841" y="1"/>
                    </a:cubicBezTo>
                    <a:close/>
                  </a:path>
                </a:pathLst>
              </a:custGeom>
              <a:solidFill>
                <a:srgbClr val="5E34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0" name="Google Shape;3610;p20"/>
              <p:cNvSpPr/>
              <p:nvPr/>
            </p:nvSpPr>
            <p:spPr>
              <a:xfrm>
                <a:off x="771842" y="1655143"/>
                <a:ext cx="62026" cy="30814"/>
              </a:xfrm>
              <a:custGeom>
                <a:avLst/>
                <a:gdLst/>
                <a:ahLst/>
                <a:cxnLst/>
                <a:rect l="l" t="t" r="r" b="b"/>
                <a:pathLst>
                  <a:path w="2027" h="1007" extrusionOk="0">
                    <a:moveTo>
                      <a:pt x="1874" y="1"/>
                    </a:moveTo>
                    <a:lnTo>
                      <a:pt x="0" y="245"/>
                    </a:lnTo>
                    <a:lnTo>
                      <a:pt x="2027" y="1007"/>
                    </a:lnTo>
                    <a:lnTo>
                      <a:pt x="187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1" name="Google Shape;3611;p20"/>
              <p:cNvSpPr/>
              <p:nvPr/>
            </p:nvSpPr>
            <p:spPr>
              <a:xfrm>
                <a:off x="633836" y="1426714"/>
                <a:ext cx="212150" cy="256459"/>
              </a:xfrm>
              <a:custGeom>
                <a:avLst/>
                <a:gdLst/>
                <a:ahLst/>
                <a:cxnLst/>
                <a:rect l="l" t="t" r="r" b="b"/>
                <a:pathLst>
                  <a:path w="6933" h="8381" extrusionOk="0">
                    <a:moveTo>
                      <a:pt x="2179" y="0"/>
                    </a:moveTo>
                    <a:cubicBezTo>
                      <a:pt x="2179" y="0"/>
                      <a:pt x="2057" y="46"/>
                      <a:pt x="1859" y="153"/>
                    </a:cubicBezTo>
                    <a:cubicBezTo>
                      <a:pt x="1417" y="351"/>
                      <a:pt x="686" y="762"/>
                      <a:pt x="397" y="1219"/>
                    </a:cubicBezTo>
                    <a:cubicBezTo>
                      <a:pt x="0" y="1874"/>
                      <a:pt x="716" y="8380"/>
                      <a:pt x="716" y="8380"/>
                    </a:cubicBezTo>
                    <a:lnTo>
                      <a:pt x="6933" y="8045"/>
                    </a:lnTo>
                    <a:cubicBezTo>
                      <a:pt x="6933" y="8045"/>
                      <a:pt x="5805" y="1554"/>
                      <a:pt x="4434" y="488"/>
                    </a:cubicBezTo>
                    <a:cubicBezTo>
                      <a:pt x="4358" y="427"/>
                      <a:pt x="4053" y="351"/>
                      <a:pt x="3687" y="275"/>
                    </a:cubicBezTo>
                    <a:cubicBezTo>
                      <a:pt x="3048" y="153"/>
                      <a:pt x="2179" y="0"/>
                      <a:pt x="2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2" name="Google Shape;3612;p20"/>
              <p:cNvSpPr/>
              <p:nvPr/>
            </p:nvSpPr>
            <p:spPr>
              <a:xfrm>
                <a:off x="688365" y="1426714"/>
                <a:ext cx="59731" cy="46634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524" extrusionOk="0">
                    <a:moveTo>
                      <a:pt x="397" y="0"/>
                    </a:moveTo>
                    <a:cubicBezTo>
                      <a:pt x="397" y="0"/>
                      <a:pt x="275" y="46"/>
                      <a:pt x="77" y="153"/>
                    </a:cubicBezTo>
                    <a:cubicBezTo>
                      <a:pt x="31" y="275"/>
                      <a:pt x="1" y="397"/>
                      <a:pt x="1" y="549"/>
                    </a:cubicBezTo>
                    <a:cubicBezTo>
                      <a:pt x="1" y="1082"/>
                      <a:pt x="443" y="1524"/>
                      <a:pt x="976" y="1524"/>
                    </a:cubicBezTo>
                    <a:cubicBezTo>
                      <a:pt x="1509" y="1524"/>
                      <a:pt x="1951" y="1082"/>
                      <a:pt x="1951" y="549"/>
                    </a:cubicBezTo>
                    <a:cubicBezTo>
                      <a:pt x="1951" y="457"/>
                      <a:pt x="1936" y="381"/>
                      <a:pt x="1905" y="275"/>
                    </a:cubicBezTo>
                    <a:cubicBezTo>
                      <a:pt x="1266" y="153"/>
                      <a:pt x="397" y="0"/>
                      <a:pt x="397" y="0"/>
                    </a:cubicBezTo>
                    <a:close/>
                  </a:path>
                </a:pathLst>
              </a:custGeom>
              <a:solidFill>
                <a:srgbClr val="5E34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3" name="Google Shape;3613;p20"/>
              <p:cNvSpPr/>
              <p:nvPr/>
            </p:nvSpPr>
            <p:spPr>
              <a:xfrm>
                <a:off x="687447" y="1430447"/>
                <a:ext cx="62516" cy="43850"/>
              </a:xfrm>
              <a:custGeom>
                <a:avLst/>
                <a:gdLst/>
                <a:ahLst/>
                <a:cxnLst/>
                <a:rect l="l" t="t" r="r" b="b"/>
                <a:pathLst>
                  <a:path w="2043" h="1433" extrusionOk="0">
                    <a:moveTo>
                      <a:pt x="92" y="0"/>
                    </a:moveTo>
                    <a:cubicBezTo>
                      <a:pt x="31" y="137"/>
                      <a:pt x="1" y="275"/>
                      <a:pt x="1" y="427"/>
                    </a:cubicBezTo>
                    <a:cubicBezTo>
                      <a:pt x="1" y="975"/>
                      <a:pt x="458" y="1432"/>
                      <a:pt x="1006" y="1432"/>
                    </a:cubicBezTo>
                    <a:cubicBezTo>
                      <a:pt x="1555" y="1432"/>
                      <a:pt x="2012" y="975"/>
                      <a:pt x="2042" y="427"/>
                    </a:cubicBezTo>
                    <a:cubicBezTo>
                      <a:pt x="2042" y="351"/>
                      <a:pt x="2012" y="244"/>
                      <a:pt x="1996" y="153"/>
                    </a:cubicBezTo>
                    <a:lnTo>
                      <a:pt x="1920" y="168"/>
                    </a:lnTo>
                    <a:cubicBezTo>
                      <a:pt x="1935" y="244"/>
                      <a:pt x="1966" y="351"/>
                      <a:pt x="1966" y="427"/>
                    </a:cubicBezTo>
                    <a:cubicBezTo>
                      <a:pt x="1966" y="930"/>
                      <a:pt x="1539" y="1356"/>
                      <a:pt x="1021" y="1356"/>
                    </a:cubicBezTo>
                    <a:cubicBezTo>
                      <a:pt x="519" y="1356"/>
                      <a:pt x="92" y="930"/>
                      <a:pt x="92" y="427"/>
                    </a:cubicBezTo>
                    <a:cubicBezTo>
                      <a:pt x="92" y="290"/>
                      <a:pt x="107" y="153"/>
                      <a:pt x="168" y="46"/>
                    </a:cubicBez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4" name="Google Shape;3614;p20"/>
              <p:cNvSpPr/>
              <p:nvPr/>
            </p:nvSpPr>
            <p:spPr>
              <a:xfrm>
                <a:off x="696780" y="1375429"/>
                <a:ext cx="44309" cy="94217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3079" extrusionOk="0">
                    <a:moveTo>
                      <a:pt x="716" y="0"/>
                    </a:moveTo>
                    <a:cubicBezTo>
                      <a:pt x="533" y="0"/>
                      <a:pt x="335" y="77"/>
                      <a:pt x="198" y="198"/>
                    </a:cubicBezTo>
                    <a:cubicBezTo>
                      <a:pt x="76" y="336"/>
                      <a:pt x="0" y="534"/>
                      <a:pt x="0" y="717"/>
                    </a:cubicBezTo>
                    <a:lnTo>
                      <a:pt x="0" y="2362"/>
                    </a:lnTo>
                    <a:cubicBezTo>
                      <a:pt x="0" y="2758"/>
                      <a:pt x="320" y="3078"/>
                      <a:pt x="716" y="3078"/>
                    </a:cubicBezTo>
                    <a:cubicBezTo>
                      <a:pt x="1112" y="3078"/>
                      <a:pt x="1448" y="2758"/>
                      <a:pt x="1448" y="2347"/>
                    </a:cubicBezTo>
                    <a:lnTo>
                      <a:pt x="1448" y="717"/>
                    </a:lnTo>
                    <a:cubicBezTo>
                      <a:pt x="1448" y="320"/>
                      <a:pt x="1112" y="0"/>
                      <a:pt x="716" y="0"/>
                    </a:cubicBezTo>
                    <a:close/>
                  </a:path>
                </a:pathLst>
              </a:custGeom>
              <a:solidFill>
                <a:srgbClr val="5E34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5" name="Google Shape;3615;p20"/>
              <p:cNvSpPr/>
              <p:nvPr/>
            </p:nvSpPr>
            <p:spPr>
              <a:xfrm>
                <a:off x="698647" y="1345410"/>
                <a:ext cx="69952" cy="77143"/>
              </a:xfrm>
              <a:custGeom>
                <a:avLst/>
                <a:gdLst/>
                <a:ahLst/>
                <a:cxnLst/>
                <a:rect l="l" t="t" r="r" b="b"/>
                <a:pathLst>
                  <a:path w="2286" h="2521" extrusionOk="0">
                    <a:moveTo>
                      <a:pt x="953" y="0"/>
                    </a:moveTo>
                    <a:cubicBezTo>
                      <a:pt x="482" y="0"/>
                      <a:pt x="5" y="461"/>
                      <a:pt x="15" y="981"/>
                    </a:cubicBezTo>
                    <a:cubicBezTo>
                      <a:pt x="0" y="1606"/>
                      <a:pt x="351" y="2322"/>
                      <a:pt x="1006" y="2505"/>
                    </a:cubicBezTo>
                    <a:cubicBezTo>
                      <a:pt x="1049" y="2516"/>
                      <a:pt x="1102" y="2521"/>
                      <a:pt x="1161" y="2521"/>
                    </a:cubicBezTo>
                    <a:cubicBezTo>
                      <a:pt x="1520" y="2521"/>
                      <a:pt x="2111" y="2338"/>
                      <a:pt x="2164" y="2155"/>
                    </a:cubicBezTo>
                    <a:cubicBezTo>
                      <a:pt x="2286" y="1774"/>
                      <a:pt x="2027" y="1378"/>
                      <a:pt x="1874" y="1027"/>
                    </a:cubicBezTo>
                    <a:cubicBezTo>
                      <a:pt x="1768" y="783"/>
                      <a:pt x="1646" y="540"/>
                      <a:pt x="1524" y="296"/>
                    </a:cubicBezTo>
                    <a:cubicBezTo>
                      <a:pt x="1362" y="88"/>
                      <a:pt x="1158" y="0"/>
                      <a:pt x="953" y="0"/>
                    </a:cubicBezTo>
                    <a:close/>
                  </a:path>
                </a:pathLst>
              </a:custGeom>
              <a:solidFill>
                <a:srgbClr val="7644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6" name="Google Shape;3616;p20"/>
              <p:cNvSpPr/>
              <p:nvPr/>
            </p:nvSpPr>
            <p:spPr>
              <a:xfrm>
                <a:off x="673463" y="1313892"/>
                <a:ext cx="96543" cy="88128"/>
              </a:xfrm>
              <a:custGeom>
                <a:avLst/>
                <a:gdLst/>
                <a:ahLst/>
                <a:cxnLst/>
                <a:rect l="l" t="t" r="r" b="b"/>
                <a:pathLst>
                  <a:path w="3155" h="2880" extrusionOk="0">
                    <a:moveTo>
                      <a:pt x="2348" y="0"/>
                    </a:moveTo>
                    <a:cubicBezTo>
                      <a:pt x="2321" y="0"/>
                      <a:pt x="2296" y="5"/>
                      <a:pt x="2271" y="16"/>
                    </a:cubicBezTo>
                    <a:cubicBezTo>
                      <a:pt x="2194" y="61"/>
                      <a:pt x="2149" y="153"/>
                      <a:pt x="2088" y="198"/>
                    </a:cubicBezTo>
                    <a:cubicBezTo>
                      <a:pt x="2048" y="232"/>
                      <a:pt x="1998" y="245"/>
                      <a:pt x="1947" y="245"/>
                    </a:cubicBezTo>
                    <a:cubicBezTo>
                      <a:pt x="1882" y="245"/>
                      <a:pt x="1812" y="224"/>
                      <a:pt x="1753" y="198"/>
                    </a:cubicBezTo>
                    <a:cubicBezTo>
                      <a:pt x="1661" y="140"/>
                      <a:pt x="1561" y="87"/>
                      <a:pt x="1467" y="87"/>
                    </a:cubicBezTo>
                    <a:cubicBezTo>
                      <a:pt x="1388" y="87"/>
                      <a:pt x="1312" y="125"/>
                      <a:pt x="1250" y="229"/>
                    </a:cubicBezTo>
                    <a:cubicBezTo>
                      <a:pt x="1186" y="366"/>
                      <a:pt x="1160" y="445"/>
                      <a:pt x="1068" y="445"/>
                    </a:cubicBezTo>
                    <a:cubicBezTo>
                      <a:pt x="1028" y="445"/>
                      <a:pt x="974" y="429"/>
                      <a:pt x="899" y="396"/>
                    </a:cubicBezTo>
                    <a:cubicBezTo>
                      <a:pt x="844" y="377"/>
                      <a:pt x="796" y="368"/>
                      <a:pt x="754" y="368"/>
                    </a:cubicBezTo>
                    <a:cubicBezTo>
                      <a:pt x="599" y="368"/>
                      <a:pt x="530" y="491"/>
                      <a:pt x="518" y="671"/>
                    </a:cubicBezTo>
                    <a:cubicBezTo>
                      <a:pt x="488" y="762"/>
                      <a:pt x="518" y="777"/>
                      <a:pt x="442" y="808"/>
                    </a:cubicBezTo>
                    <a:cubicBezTo>
                      <a:pt x="435" y="810"/>
                      <a:pt x="429" y="810"/>
                      <a:pt x="422" y="810"/>
                    </a:cubicBezTo>
                    <a:cubicBezTo>
                      <a:pt x="374" y="810"/>
                      <a:pt x="327" y="775"/>
                      <a:pt x="280" y="775"/>
                    </a:cubicBezTo>
                    <a:cubicBezTo>
                      <a:pt x="273" y="775"/>
                      <a:pt x="266" y="776"/>
                      <a:pt x="259" y="777"/>
                    </a:cubicBezTo>
                    <a:cubicBezTo>
                      <a:pt x="183" y="777"/>
                      <a:pt x="153" y="823"/>
                      <a:pt x="107" y="884"/>
                    </a:cubicBezTo>
                    <a:cubicBezTo>
                      <a:pt x="0" y="1052"/>
                      <a:pt x="168" y="1234"/>
                      <a:pt x="183" y="1417"/>
                    </a:cubicBezTo>
                    <a:cubicBezTo>
                      <a:pt x="229" y="1585"/>
                      <a:pt x="92" y="1631"/>
                      <a:pt x="92" y="1752"/>
                    </a:cubicBezTo>
                    <a:cubicBezTo>
                      <a:pt x="92" y="2042"/>
                      <a:pt x="412" y="2438"/>
                      <a:pt x="564" y="2651"/>
                    </a:cubicBezTo>
                    <a:cubicBezTo>
                      <a:pt x="595" y="2682"/>
                      <a:pt x="701" y="2880"/>
                      <a:pt x="762" y="2880"/>
                    </a:cubicBezTo>
                    <a:cubicBezTo>
                      <a:pt x="823" y="2865"/>
                      <a:pt x="854" y="2606"/>
                      <a:pt x="854" y="2560"/>
                    </a:cubicBezTo>
                    <a:cubicBezTo>
                      <a:pt x="854" y="2453"/>
                      <a:pt x="838" y="2377"/>
                      <a:pt x="793" y="2286"/>
                    </a:cubicBezTo>
                    <a:cubicBezTo>
                      <a:pt x="747" y="2179"/>
                      <a:pt x="671" y="2042"/>
                      <a:pt x="823" y="1996"/>
                    </a:cubicBezTo>
                    <a:cubicBezTo>
                      <a:pt x="837" y="1992"/>
                      <a:pt x="853" y="1991"/>
                      <a:pt x="869" y="1991"/>
                    </a:cubicBezTo>
                    <a:cubicBezTo>
                      <a:pt x="945" y="1991"/>
                      <a:pt x="1044" y="2024"/>
                      <a:pt x="1124" y="2024"/>
                    </a:cubicBezTo>
                    <a:cubicBezTo>
                      <a:pt x="1161" y="2024"/>
                      <a:pt x="1194" y="2017"/>
                      <a:pt x="1219" y="1996"/>
                    </a:cubicBezTo>
                    <a:cubicBezTo>
                      <a:pt x="1326" y="1920"/>
                      <a:pt x="1174" y="1737"/>
                      <a:pt x="1235" y="1615"/>
                    </a:cubicBezTo>
                    <a:cubicBezTo>
                      <a:pt x="1295" y="1463"/>
                      <a:pt x="1478" y="1356"/>
                      <a:pt x="1615" y="1295"/>
                    </a:cubicBezTo>
                    <a:cubicBezTo>
                      <a:pt x="1748" y="1239"/>
                      <a:pt x="1886" y="1170"/>
                      <a:pt x="2016" y="1170"/>
                    </a:cubicBezTo>
                    <a:cubicBezTo>
                      <a:pt x="2095" y="1170"/>
                      <a:pt x="2171" y="1196"/>
                      <a:pt x="2240" y="1265"/>
                    </a:cubicBezTo>
                    <a:cubicBezTo>
                      <a:pt x="2311" y="1336"/>
                      <a:pt x="2476" y="1728"/>
                      <a:pt x="2684" y="1728"/>
                    </a:cubicBezTo>
                    <a:cubicBezTo>
                      <a:pt x="2699" y="1728"/>
                      <a:pt x="2713" y="1726"/>
                      <a:pt x="2728" y="1722"/>
                    </a:cubicBezTo>
                    <a:cubicBezTo>
                      <a:pt x="3154" y="1600"/>
                      <a:pt x="3032" y="732"/>
                      <a:pt x="2773" y="320"/>
                    </a:cubicBezTo>
                    <a:cubicBezTo>
                      <a:pt x="2694" y="189"/>
                      <a:pt x="2513" y="0"/>
                      <a:pt x="23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7" name="Google Shape;3617;p20"/>
              <p:cNvSpPr/>
              <p:nvPr/>
            </p:nvSpPr>
            <p:spPr>
              <a:xfrm>
                <a:off x="745740" y="1368329"/>
                <a:ext cx="4223" cy="455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69" y="0"/>
                    </a:moveTo>
                    <a:cubicBezTo>
                      <a:pt x="34" y="0"/>
                      <a:pt x="0" y="27"/>
                      <a:pt x="0" y="80"/>
                    </a:cubicBezTo>
                    <a:cubicBezTo>
                      <a:pt x="0" y="126"/>
                      <a:pt x="34" y="149"/>
                      <a:pt x="69" y="149"/>
                    </a:cubicBezTo>
                    <a:cubicBezTo>
                      <a:pt x="103" y="149"/>
                      <a:pt x="137" y="126"/>
                      <a:pt x="137" y="80"/>
                    </a:cubicBezTo>
                    <a:cubicBezTo>
                      <a:pt x="137" y="27"/>
                      <a:pt x="103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8" name="Google Shape;3618;p20"/>
              <p:cNvSpPr/>
              <p:nvPr/>
            </p:nvSpPr>
            <p:spPr>
              <a:xfrm>
                <a:off x="727533" y="1371940"/>
                <a:ext cx="4223" cy="422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38" extrusionOk="0">
                    <a:moveTo>
                      <a:pt x="69" y="0"/>
                    </a:moveTo>
                    <a:cubicBezTo>
                      <a:pt x="35" y="0"/>
                      <a:pt x="1" y="23"/>
                      <a:pt x="1" y="69"/>
                    </a:cubicBezTo>
                    <a:cubicBezTo>
                      <a:pt x="1" y="114"/>
                      <a:pt x="35" y="137"/>
                      <a:pt x="69" y="137"/>
                    </a:cubicBezTo>
                    <a:cubicBezTo>
                      <a:pt x="104" y="137"/>
                      <a:pt x="138" y="114"/>
                      <a:pt x="138" y="69"/>
                    </a:cubicBezTo>
                    <a:cubicBezTo>
                      <a:pt x="138" y="23"/>
                      <a:pt x="10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9" name="Google Shape;3619;p20"/>
              <p:cNvSpPr/>
              <p:nvPr/>
            </p:nvSpPr>
            <p:spPr>
              <a:xfrm>
                <a:off x="729430" y="1392748"/>
                <a:ext cx="13066" cy="8293"/>
              </a:xfrm>
              <a:custGeom>
                <a:avLst/>
                <a:gdLst/>
                <a:ahLst/>
                <a:cxnLst/>
                <a:rect l="l" t="t" r="r" b="b"/>
                <a:pathLst>
                  <a:path w="427" h="271" extrusionOk="0">
                    <a:moveTo>
                      <a:pt x="116" y="1"/>
                    </a:moveTo>
                    <a:cubicBezTo>
                      <a:pt x="54" y="1"/>
                      <a:pt x="1" y="112"/>
                      <a:pt x="61" y="196"/>
                    </a:cubicBezTo>
                    <a:cubicBezTo>
                      <a:pt x="88" y="242"/>
                      <a:pt x="148" y="271"/>
                      <a:pt x="217" y="271"/>
                    </a:cubicBezTo>
                    <a:cubicBezTo>
                      <a:pt x="265" y="271"/>
                      <a:pt x="316" y="257"/>
                      <a:pt x="365" y="227"/>
                    </a:cubicBezTo>
                    <a:lnTo>
                      <a:pt x="411" y="166"/>
                    </a:lnTo>
                    <a:cubicBezTo>
                      <a:pt x="426" y="135"/>
                      <a:pt x="411" y="90"/>
                      <a:pt x="381" y="90"/>
                    </a:cubicBezTo>
                    <a:cubicBezTo>
                      <a:pt x="320" y="90"/>
                      <a:pt x="228" y="74"/>
                      <a:pt x="167" y="29"/>
                    </a:cubicBezTo>
                    <a:cubicBezTo>
                      <a:pt x="151" y="9"/>
                      <a:pt x="133" y="1"/>
                      <a:pt x="11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0" name="Google Shape;3620;p20"/>
              <p:cNvSpPr/>
              <p:nvPr/>
            </p:nvSpPr>
            <p:spPr>
              <a:xfrm>
                <a:off x="685213" y="1373072"/>
                <a:ext cx="24908" cy="19768"/>
              </a:xfrm>
              <a:custGeom>
                <a:avLst/>
                <a:gdLst/>
                <a:ahLst/>
                <a:cxnLst/>
                <a:rect l="l" t="t" r="r" b="b"/>
                <a:pathLst>
                  <a:path w="814" h="646" extrusionOk="0">
                    <a:moveTo>
                      <a:pt x="367" y="1"/>
                    </a:moveTo>
                    <a:cubicBezTo>
                      <a:pt x="169" y="1"/>
                      <a:pt x="0" y="216"/>
                      <a:pt x="165" y="474"/>
                    </a:cubicBezTo>
                    <a:cubicBezTo>
                      <a:pt x="243" y="595"/>
                      <a:pt x="346" y="645"/>
                      <a:pt x="441" y="645"/>
                    </a:cubicBezTo>
                    <a:cubicBezTo>
                      <a:pt x="644" y="645"/>
                      <a:pt x="814" y="418"/>
                      <a:pt x="637" y="169"/>
                    </a:cubicBezTo>
                    <a:cubicBezTo>
                      <a:pt x="563" y="50"/>
                      <a:pt x="462" y="1"/>
                      <a:pt x="367" y="1"/>
                    </a:cubicBezTo>
                    <a:close/>
                  </a:path>
                </a:pathLst>
              </a:custGeom>
              <a:solidFill>
                <a:srgbClr val="7644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1" name="Google Shape;3621;p20"/>
              <p:cNvSpPr/>
              <p:nvPr/>
            </p:nvSpPr>
            <p:spPr>
              <a:xfrm>
                <a:off x="692098" y="1375796"/>
                <a:ext cx="7956" cy="11781"/>
              </a:xfrm>
              <a:custGeom>
                <a:avLst/>
                <a:gdLst/>
                <a:ahLst/>
                <a:cxnLst/>
                <a:rect l="l" t="t" r="r" b="b"/>
                <a:pathLst>
                  <a:path w="260" h="385" extrusionOk="0">
                    <a:moveTo>
                      <a:pt x="156" y="0"/>
                    </a:moveTo>
                    <a:cubicBezTo>
                      <a:pt x="126" y="0"/>
                      <a:pt x="55" y="38"/>
                      <a:pt x="16" y="141"/>
                    </a:cubicBezTo>
                    <a:cubicBezTo>
                      <a:pt x="1" y="171"/>
                      <a:pt x="16" y="232"/>
                      <a:pt x="31" y="247"/>
                    </a:cubicBezTo>
                    <a:cubicBezTo>
                      <a:pt x="62" y="293"/>
                      <a:pt x="108" y="308"/>
                      <a:pt x="153" y="324"/>
                    </a:cubicBezTo>
                    <a:cubicBezTo>
                      <a:pt x="184" y="324"/>
                      <a:pt x="229" y="339"/>
                      <a:pt x="260" y="385"/>
                    </a:cubicBezTo>
                    <a:cubicBezTo>
                      <a:pt x="245" y="324"/>
                      <a:pt x="214" y="293"/>
                      <a:pt x="153" y="293"/>
                    </a:cubicBezTo>
                    <a:cubicBezTo>
                      <a:pt x="108" y="293"/>
                      <a:pt x="77" y="263"/>
                      <a:pt x="62" y="232"/>
                    </a:cubicBezTo>
                    <a:cubicBezTo>
                      <a:pt x="31" y="186"/>
                      <a:pt x="31" y="171"/>
                      <a:pt x="31" y="141"/>
                    </a:cubicBezTo>
                    <a:cubicBezTo>
                      <a:pt x="77" y="34"/>
                      <a:pt x="168" y="4"/>
                      <a:pt x="168" y="4"/>
                    </a:cubicBezTo>
                    <a:cubicBezTo>
                      <a:pt x="166" y="1"/>
                      <a:pt x="162" y="0"/>
                      <a:pt x="1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2" name="Google Shape;3622;p20"/>
              <p:cNvSpPr/>
              <p:nvPr/>
            </p:nvSpPr>
            <p:spPr>
              <a:xfrm>
                <a:off x="741058" y="1370349"/>
                <a:ext cx="10190" cy="1817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94" extrusionOk="0">
                    <a:moveTo>
                      <a:pt x="20" y="1"/>
                    </a:moveTo>
                    <a:cubicBezTo>
                      <a:pt x="18" y="1"/>
                      <a:pt x="16" y="4"/>
                      <a:pt x="16" y="14"/>
                    </a:cubicBezTo>
                    <a:cubicBezTo>
                      <a:pt x="16" y="14"/>
                      <a:pt x="1" y="29"/>
                      <a:pt x="16" y="29"/>
                    </a:cubicBezTo>
                    <a:lnTo>
                      <a:pt x="153" y="319"/>
                    </a:lnTo>
                    <a:cubicBezTo>
                      <a:pt x="165" y="319"/>
                      <a:pt x="246" y="319"/>
                      <a:pt x="292" y="359"/>
                    </a:cubicBezTo>
                    <a:lnTo>
                      <a:pt x="292" y="359"/>
                    </a:lnTo>
                    <a:cubicBezTo>
                      <a:pt x="256" y="312"/>
                      <a:pt x="197" y="288"/>
                      <a:pt x="153" y="288"/>
                    </a:cubicBezTo>
                    <a:lnTo>
                      <a:pt x="31" y="14"/>
                    </a:lnTo>
                    <a:cubicBezTo>
                      <a:pt x="31" y="14"/>
                      <a:pt x="24" y="1"/>
                      <a:pt x="20" y="1"/>
                    </a:cubicBezTo>
                    <a:close/>
                    <a:moveTo>
                      <a:pt x="292" y="359"/>
                    </a:moveTo>
                    <a:cubicBezTo>
                      <a:pt x="306" y="377"/>
                      <a:pt x="316" y="400"/>
                      <a:pt x="321" y="425"/>
                    </a:cubicBezTo>
                    <a:cubicBezTo>
                      <a:pt x="321" y="427"/>
                      <a:pt x="321" y="428"/>
                      <a:pt x="321" y="429"/>
                    </a:cubicBezTo>
                    <a:lnTo>
                      <a:pt x="321" y="429"/>
                    </a:lnTo>
                    <a:cubicBezTo>
                      <a:pt x="322" y="423"/>
                      <a:pt x="322" y="417"/>
                      <a:pt x="321" y="410"/>
                    </a:cubicBezTo>
                    <a:cubicBezTo>
                      <a:pt x="317" y="388"/>
                      <a:pt x="306" y="371"/>
                      <a:pt x="292" y="359"/>
                    </a:cubicBezTo>
                    <a:close/>
                    <a:moveTo>
                      <a:pt x="321" y="429"/>
                    </a:moveTo>
                    <a:cubicBezTo>
                      <a:pt x="311" y="508"/>
                      <a:pt x="153" y="547"/>
                      <a:pt x="153" y="547"/>
                    </a:cubicBezTo>
                    <a:lnTo>
                      <a:pt x="138" y="563"/>
                    </a:lnTo>
                    <a:cubicBezTo>
                      <a:pt x="138" y="563"/>
                      <a:pt x="138" y="578"/>
                      <a:pt x="153" y="578"/>
                    </a:cubicBezTo>
                    <a:cubicBezTo>
                      <a:pt x="107" y="593"/>
                      <a:pt x="138" y="593"/>
                      <a:pt x="138" y="593"/>
                    </a:cubicBezTo>
                    <a:cubicBezTo>
                      <a:pt x="183" y="578"/>
                      <a:pt x="333" y="548"/>
                      <a:pt x="321" y="42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3" name="Google Shape;3623;p20"/>
              <p:cNvSpPr/>
              <p:nvPr/>
            </p:nvSpPr>
            <p:spPr>
              <a:xfrm>
                <a:off x="875790" y="1413189"/>
                <a:ext cx="122645" cy="165087"/>
              </a:xfrm>
              <a:custGeom>
                <a:avLst/>
                <a:gdLst/>
                <a:ahLst/>
                <a:cxnLst/>
                <a:rect l="l" t="t" r="r" b="b"/>
                <a:pathLst>
                  <a:path w="4008" h="5395" extrusionOk="0">
                    <a:moveTo>
                      <a:pt x="1555" y="1"/>
                    </a:moveTo>
                    <a:lnTo>
                      <a:pt x="763" y="2926"/>
                    </a:lnTo>
                    <a:lnTo>
                      <a:pt x="1" y="3916"/>
                    </a:lnTo>
                    <a:lnTo>
                      <a:pt x="2393" y="5394"/>
                    </a:lnTo>
                    <a:lnTo>
                      <a:pt x="3307" y="4404"/>
                    </a:lnTo>
                    <a:lnTo>
                      <a:pt x="4008" y="1128"/>
                    </a:lnTo>
                    <a:lnTo>
                      <a:pt x="155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4" name="Google Shape;3624;p20"/>
              <p:cNvSpPr/>
              <p:nvPr/>
            </p:nvSpPr>
            <p:spPr>
              <a:xfrm>
                <a:off x="889774" y="1450505"/>
                <a:ext cx="29804" cy="23868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80" extrusionOk="0">
                    <a:moveTo>
                      <a:pt x="778" y="0"/>
                    </a:moveTo>
                    <a:cubicBezTo>
                      <a:pt x="673" y="0"/>
                      <a:pt x="519" y="66"/>
                      <a:pt x="351" y="246"/>
                    </a:cubicBezTo>
                    <a:cubicBezTo>
                      <a:pt x="184" y="429"/>
                      <a:pt x="77" y="627"/>
                      <a:pt x="1" y="779"/>
                    </a:cubicBezTo>
                    <a:lnTo>
                      <a:pt x="306" y="779"/>
                    </a:lnTo>
                    <a:cubicBezTo>
                      <a:pt x="397" y="779"/>
                      <a:pt x="473" y="734"/>
                      <a:pt x="534" y="688"/>
                    </a:cubicBezTo>
                    <a:lnTo>
                      <a:pt x="565" y="642"/>
                    </a:lnTo>
                    <a:cubicBezTo>
                      <a:pt x="549" y="581"/>
                      <a:pt x="565" y="475"/>
                      <a:pt x="793" y="277"/>
                    </a:cubicBezTo>
                    <a:cubicBezTo>
                      <a:pt x="974" y="141"/>
                      <a:pt x="930" y="0"/>
                      <a:pt x="778" y="0"/>
                    </a:cubicBezTo>
                    <a:close/>
                  </a:path>
                </a:pathLst>
              </a:custGeom>
              <a:solidFill>
                <a:srgbClr val="5E34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5" name="Google Shape;3625;p20"/>
              <p:cNvSpPr/>
              <p:nvPr/>
            </p:nvSpPr>
            <p:spPr>
              <a:xfrm>
                <a:off x="829645" y="1466341"/>
                <a:ext cx="7956" cy="17748"/>
              </a:xfrm>
              <a:custGeom>
                <a:avLst/>
                <a:gdLst/>
                <a:ahLst/>
                <a:cxnLst/>
                <a:rect l="l" t="t" r="r" b="b"/>
                <a:pathLst>
                  <a:path w="260" h="580" extrusionOk="0">
                    <a:moveTo>
                      <a:pt x="77" y="0"/>
                    </a:moveTo>
                    <a:cubicBezTo>
                      <a:pt x="77" y="16"/>
                      <a:pt x="0" y="427"/>
                      <a:pt x="0" y="457"/>
                    </a:cubicBezTo>
                    <a:cubicBezTo>
                      <a:pt x="0" y="473"/>
                      <a:pt x="77" y="579"/>
                      <a:pt x="77" y="579"/>
                    </a:cubicBezTo>
                    <a:lnTo>
                      <a:pt x="183" y="579"/>
                    </a:lnTo>
                    <a:lnTo>
                      <a:pt x="259" y="457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6" name="Google Shape;3626;p20"/>
              <p:cNvSpPr/>
              <p:nvPr/>
            </p:nvSpPr>
            <p:spPr>
              <a:xfrm>
                <a:off x="831053" y="1480325"/>
                <a:ext cx="5630" cy="73685"/>
              </a:xfrm>
              <a:custGeom>
                <a:avLst/>
                <a:gdLst/>
                <a:ahLst/>
                <a:cxnLst/>
                <a:rect l="l" t="t" r="r" b="b"/>
                <a:pathLst>
                  <a:path w="184" h="2408" extrusionOk="0">
                    <a:moveTo>
                      <a:pt x="0" y="0"/>
                    </a:moveTo>
                    <a:lnTo>
                      <a:pt x="0" y="2408"/>
                    </a:lnTo>
                    <a:lnTo>
                      <a:pt x="183" y="2408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7" name="Google Shape;3627;p20"/>
              <p:cNvSpPr/>
              <p:nvPr/>
            </p:nvSpPr>
            <p:spPr>
              <a:xfrm>
                <a:off x="823586" y="1537211"/>
                <a:ext cx="20074" cy="45716"/>
              </a:xfrm>
              <a:custGeom>
                <a:avLst/>
                <a:gdLst/>
                <a:ahLst/>
                <a:cxnLst/>
                <a:rect l="l" t="t" r="r" b="b"/>
                <a:pathLst>
                  <a:path w="656" h="1494" extrusionOk="0">
                    <a:moveTo>
                      <a:pt x="183" y="0"/>
                    </a:moveTo>
                    <a:cubicBezTo>
                      <a:pt x="153" y="46"/>
                      <a:pt x="0" y="1128"/>
                      <a:pt x="0" y="1158"/>
                    </a:cubicBezTo>
                    <a:cubicBezTo>
                      <a:pt x="0" y="1189"/>
                      <a:pt x="183" y="1493"/>
                      <a:pt x="183" y="1493"/>
                    </a:cubicBezTo>
                    <a:lnTo>
                      <a:pt x="488" y="1493"/>
                    </a:lnTo>
                    <a:lnTo>
                      <a:pt x="656" y="1158"/>
                    </a:lnTo>
                    <a:lnTo>
                      <a:pt x="45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8" name="Google Shape;3628;p20"/>
              <p:cNvSpPr/>
              <p:nvPr/>
            </p:nvSpPr>
            <p:spPr>
              <a:xfrm>
                <a:off x="645953" y="1471513"/>
                <a:ext cx="213557" cy="168820"/>
              </a:xfrm>
              <a:custGeom>
                <a:avLst/>
                <a:gdLst/>
                <a:ahLst/>
                <a:cxnLst/>
                <a:rect l="l" t="t" r="r" b="b"/>
                <a:pathLst>
                  <a:path w="6979" h="5517" extrusionOk="0">
                    <a:moveTo>
                      <a:pt x="773" y="1"/>
                    </a:moveTo>
                    <a:cubicBezTo>
                      <a:pt x="704" y="1"/>
                      <a:pt x="633" y="10"/>
                      <a:pt x="564" y="29"/>
                    </a:cubicBezTo>
                    <a:cubicBezTo>
                      <a:pt x="229" y="121"/>
                      <a:pt x="1" y="471"/>
                      <a:pt x="1" y="791"/>
                    </a:cubicBezTo>
                    <a:cubicBezTo>
                      <a:pt x="1" y="837"/>
                      <a:pt x="1" y="883"/>
                      <a:pt x="16" y="928"/>
                    </a:cubicBezTo>
                    <a:lnTo>
                      <a:pt x="762" y="4844"/>
                    </a:lnTo>
                    <a:cubicBezTo>
                      <a:pt x="842" y="5244"/>
                      <a:pt x="1179" y="5516"/>
                      <a:pt x="1548" y="5516"/>
                    </a:cubicBezTo>
                    <a:cubicBezTo>
                      <a:pt x="1601" y="5516"/>
                      <a:pt x="1654" y="5511"/>
                      <a:pt x="1707" y="5499"/>
                    </a:cubicBezTo>
                    <a:cubicBezTo>
                      <a:pt x="1737" y="5499"/>
                      <a:pt x="1768" y="5499"/>
                      <a:pt x="1783" y="5484"/>
                    </a:cubicBezTo>
                    <a:cubicBezTo>
                      <a:pt x="2956" y="5103"/>
                      <a:pt x="5638" y="4204"/>
                      <a:pt x="6186" y="4052"/>
                    </a:cubicBezTo>
                    <a:cubicBezTo>
                      <a:pt x="6796" y="3884"/>
                      <a:pt x="6704" y="3747"/>
                      <a:pt x="6704" y="3747"/>
                    </a:cubicBezTo>
                    <a:cubicBezTo>
                      <a:pt x="6933" y="3595"/>
                      <a:pt x="6704" y="3427"/>
                      <a:pt x="6704" y="3427"/>
                    </a:cubicBezTo>
                    <a:lnTo>
                      <a:pt x="6704" y="3427"/>
                    </a:lnTo>
                    <a:cubicBezTo>
                      <a:pt x="6704" y="3427"/>
                      <a:pt x="6713" y="3429"/>
                      <a:pt x="6727" y="3429"/>
                    </a:cubicBezTo>
                    <a:cubicBezTo>
                      <a:pt x="6777" y="3429"/>
                      <a:pt x="6887" y="3410"/>
                      <a:pt x="6887" y="3244"/>
                    </a:cubicBezTo>
                    <a:cubicBezTo>
                      <a:pt x="6887" y="3168"/>
                      <a:pt x="6841" y="3138"/>
                      <a:pt x="6796" y="3122"/>
                    </a:cubicBezTo>
                    <a:cubicBezTo>
                      <a:pt x="6750" y="3107"/>
                      <a:pt x="6750" y="3107"/>
                      <a:pt x="6781" y="3107"/>
                    </a:cubicBezTo>
                    <a:cubicBezTo>
                      <a:pt x="6979" y="3046"/>
                      <a:pt x="6933" y="2757"/>
                      <a:pt x="6720" y="2757"/>
                    </a:cubicBezTo>
                    <a:lnTo>
                      <a:pt x="5790" y="2757"/>
                    </a:lnTo>
                    <a:cubicBezTo>
                      <a:pt x="5775" y="2741"/>
                      <a:pt x="5775" y="2696"/>
                      <a:pt x="5790" y="2665"/>
                    </a:cubicBezTo>
                    <a:lnTo>
                      <a:pt x="5790" y="2223"/>
                    </a:lnTo>
                    <a:cubicBezTo>
                      <a:pt x="5760" y="2239"/>
                      <a:pt x="5699" y="2254"/>
                      <a:pt x="5653" y="2300"/>
                    </a:cubicBezTo>
                    <a:cubicBezTo>
                      <a:pt x="5181" y="2620"/>
                      <a:pt x="4967" y="3000"/>
                      <a:pt x="4952" y="3046"/>
                    </a:cubicBezTo>
                    <a:cubicBezTo>
                      <a:pt x="4952" y="3046"/>
                      <a:pt x="3048" y="3595"/>
                      <a:pt x="2149" y="3854"/>
                    </a:cubicBezTo>
                    <a:lnTo>
                      <a:pt x="1890" y="2620"/>
                    </a:lnTo>
                    <a:lnTo>
                      <a:pt x="1783" y="2178"/>
                    </a:lnTo>
                    <a:lnTo>
                      <a:pt x="1433" y="502"/>
                    </a:lnTo>
                    <a:cubicBezTo>
                      <a:pt x="1370" y="190"/>
                      <a:pt x="1084" y="1"/>
                      <a:pt x="773" y="1"/>
                    </a:cubicBezTo>
                    <a:close/>
                  </a:path>
                </a:pathLst>
              </a:custGeom>
              <a:solidFill>
                <a:srgbClr val="7644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9" name="Google Shape;3629;p20"/>
              <p:cNvSpPr/>
              <p:nvPr/>
            </p:nvSpPr>
            <p:spPr>
              <a:xfrm>
                <a:off x="641761" y="1467473"/>
                <a:ext cx="65759" cy="84854"/>
              </a:xfrm>
              <a:custGeom>
                <a:avLst/>
                <a:gdLst/>
                <a:ahLst/>
                <a:cxnLst/>
                <a:rect l="l" t="t" r="r" b="b"/>
                <a:pathLst>
                  <a:path w="2149" h="2773" extrusionOk="0">
                    <a:moveTo>
                      <a:pt x="933" y="1"/>
                    </a:moveTo>
                    <a:cubicBezTo>
                      <a:pt x="897" y="1"/>
                      <a:pt x="860" y="3"/>
                      <a:pt x="823" y="9"/>
                    </a:cubicBezTo>
                    <a:cubicBezTo>
                      <a:pt x="320" y="85"/>
                      <a:pt x="0" y="664"/>
                      <a:pt x="92" y="1289"/>
                    </a:cubicBezTo>
                    <a:lnTo>
                      <a:pt x="168" y="2721"/>
                    </a:lnTo>
                    <a:cubicBezTo>
                      <a:pt x="345" y="2755"/>
                      <a:pt x="522" y="2773"/>
                      <a:pt x="697" y="2773"/>
                    </a:cubicBezTo>
                    <a:cubicBezTo>
                      <a:pt x="988" y="2773"/>
                      <a:pt x="1273" y="2725"/>
                      <a:pt x="1539" y="2630"/>
                    </a:cubicBezTo>
                    <a:lnTo>
                      <a:pt x="2149" y="2416"/>
                    </a:lnTo>
                    <a:lnTo>
                      <a:pt x="1920" y="999"/>
                    </a:lnTo>
                    <a:cubicBezTo>
                      <a:pt x="1822" y="422"/>
                      <a:pt x="1384" y="1"/>
                      <a:pt x="93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0" name="Google Shape;3630;p20"/>
              <p:cNvSpPr/>
              <p:nvPr/>
            </p:nvSpPr>
            <p:spPr>
              <a:xfrm>
                <a:off x="644087" y="1507376"/>
                <a:ext cx="61567" cy="45716"/>
              </a:xfrm>
              <a:custGeom>
                <a:avLst/>
                <a:gdLst/>
                <a:ahLst/>
                <a:cxnLst/>
                <a:rect l="l" t="t" r="r" b="b"/>
                <a:pathLst>
                  <a:path w="2012" h="1494" extrusionOk="0">
                    <a:moveTo>
                      <a:pt x="1829" y="0"/>
                    </a:moveTo>
                    <a:lnTo>
                      <a:pt x="1814" y="31"/>
                    </a:lnTo>
                    <a:lnTo>
                      <a:pt x="1966" y="1112"/>
                    </a:lnTo>
                    <a:lnTo>
                      <a:pt x="1509" y="1280"/>
                    </a:lnTo>
                    <a:cubicBezTo>
                      <a:pt x="1217" y="1391"/>
                      <a:pt x="912" y="1448"/>
                      <a:pt x="607" y="1448"/>
                    </a:cubicBezTo>
                    <a:cubicBezTo>
                      <a:pt x="450" y="1448"/>
                      <a:pt x="293" y="1433"/>
                      <a:pt x="138" y="1402"/>
                    </a:cubicBezTo>
                    <a:lnTo>
                      <a:pt x="46" y="899"/>
                    </a:lnTo>
                    <a:lnTo>
                      <a:pt x="31" y="884"/>
                    </a:lnTo>
                    <a:lnTo>
                      <a:pt x="1" y="899"/>
                    </a:lnTo>
                    <a:lnTo>
                      <a:pt x="107" y="1402"/>
                    </a:lnTo>
                    <a:cubicBezTo>
                      <a:pt x="275" y="1478"/>
                      <a:pt x="427" y="1493"/>
                      <a:pt x="595" y="1493"/>
                    </a:cubicBezTo>
                    <a:cubicBezTo>
                      <a:pt x="900" y="1493"/>
                      <a:pt x="1219" y="1432"/>
                      <a:pt x="1509" y="1326"/>
                    </a:cubicBezTo>
                    <a:lnTo>
                      <a:pt x="1981" y="1143"/>
                    </a:lnTo>
                    <a:lnTo>
                      <a:pt x="2012" y="1128"/>
                    </a:lnTo>
                    <a:lnTo>
                      <a:pt x="1859" y="31"/>
                    </a:lnTo>
                    <a:lnTo>
                      <a:pt x="182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31" name="Google Shape;3631;p20"/>
              <p:cNvGrpSpPr/>
              <p:nvPr/>
            </p:nvGrpSpPr>
            <p:grpSpPr>
              <a:xfrm>
                <a:off x="894915" y="1432773"/>
                <a:ext cx="86751" cy="117994"/>
                <a:chOff x="894915" y="1432773"/>
                <a:chExt cx="86751" cy="117994"/>
              </a:xfrm>
            </p:grpSpPr>
            <p:sp>
              <p:nvSpPr>
                <p:cNvPr id="3632" name="Google Shape;3632;p20"/>
                <p:cNvSpPr/>
                <p:nvPr/>
              </p:nvSpPr>
              <p:spPr>
                <a:xfrm>
                  <a:off x="929401" y="1432773"/>
                  <a:ext cx="52265" cy="270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8" h="885" extrusionOk="0">
                      <a:moveTo>
                        <a:pt x="47" y="0"/>
                      </a:moveTo>
                      <a:lnTo>
                        <a:pt x="1" y="77"/>
                      </a:lnTo>
                      <a:lnTo>
                        <a:pt x="1677" y="884"/>
                      </a:lnTo>
                      <a:lnTo>
                        <a:pt x="1707" y="79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3" name="Google Shape;3633;p20"/>
                <p:cNvSpPr/>
                <p:nvPr/>
              </p:nvSpPr>
              <p:spPr>
                <a:xfrm>
                  <a:off x="923832" y="1449542"/>
                  <a:ext cx="56426" cy="280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4" h="916" extrusionOk="0">
                      <a:moveTo>
                        <a:pt x="31" y="1"/>
                      </a:moveTo>
                      <a:lnTo>
                        <a:pt x="0" y="92"/>
                      </a:lnTo>
                      <a:lnTo>
                        <a:pt x="1798" y="915"/>
                      </a:lnTo>
                      <a:lnTo>
                        <a:pt x="1844" y="824"/>
                      </a:lnTo>
                      <a:lnTo>
                        <a:pt x="3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4" name="Google Shape;3634;p20"/>
                <p:cNvSpPr/>
                <p:nvPr/>
              </p:nvSpPr>
              <p:spPr>
                <a:xfrm>
                  <a:off x="919150" y="1467749"/>
                  <a:ext cx="56916" cy="293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0" h="960" extrusionOk="0">
                      <a:moveTo>
                        <a:pt x="46" y="0"/>
                      </a:moveTo>
                      <a:lnTo>
                        <a:pt x="1" y="76"/>
                      </a:lnTo>
                      <a:lnTo>
                        <a:pt x="1814" y="960"/>
                      </a:lnTo>
                      <a:lnTo>
                        <a:pt x="1860" y="86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5" name="Google Shape;3635;p20"/>
                <p:cNvSpPr/>
                <p:nvPr/>
              </p:nvSpPr>
              <p:spPr>
                <a:xfrm>
                  <a:off x="915417" y="1486843"/>
                  <a:ext cx="55508" cy="3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1007" extrusionOk="0">
                      <a:moveTo>
                        <a:pt x="31" y="1"/>
                      </a:moveTo>
                      <a:lnTo>
                        <a:pt x="1" y="92"/>
                      </a:lnTo>
                      <a:lnTo>
                        <a:pt x="1784" y="1006"/>
                      </a:lnTo>
                      <a:lnTo>
                        <a:pt x="1814" y="900"/>
                      </a:lnTo>
                      <a:lnTo>
                        <a:pt x="3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6" name="Google Shape;3636;p20"/>
                <p:cNvSpPr/>
                <p:nvPr/>
              </p:nvSpPr>
              <p:spPr>
                <a:xfrm>
                  <a:off x="908899" y="1505968"/>
                  <a:ext cx="56457" cy="27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" h="915" extrusionOk="0">
                      <a:moveTo>
                        <a:pt x="46" y="0"/>
                      </a:moveTo>
                      <a:lnTo>
                        <a:pt x="1" y="92"/>
                      </a:lnTo>
                      <a:lnTo>
                        <a:pt x="1798" y="915"/>
                      </a:lnTo>
                      <a:lnTo>
                        <a:pt x="1844" y="823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7" name="Google Shape;3637;p20"/>
                <p:cNvSpPr/>
                <p:nvPr/>
              </p:nvSpPr>
              <p:spPr>
                <a:xfrm>
                  <a:off x="894915" y="1523227"/>
                  <a:ext cx="56457" cy="27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" h="900" extrusionOk="0">
                      <a:moveTo>
                        <a:pt x="46" y="0"/>
                      </a:moveTo>
                      <a:lnTo>
                        <a:pt x="1" y="76"/>
                      </a:lnTo>
                      <a:lnTo>
                        <a:pt x="1798" y="899"/>
                      </a:lnTo>
                      <a:lnTo>
                        <a:pt x="1844" y="808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638" name="Google Shape;3638;p20"/>
            <p:cNvGrpSpPr/>
            <p:nvPr/>
          </p:nvGrpSpPr>
          <p:grpSpPr>
            <a:xfrm>
              <a:off x="8359475" y="3708290"/>
              <a:ext cx="444974" cy="697806"/>
              <a:chOff x="442219" y="2897626"/>
              <a:chExt cx="208417" cy="326838"/>
            </a:xfrm>
          </p:grpSpPr>
          <p:sp>
            <p:nvSpPr>
              <p:cNvPr id="3639" name="Google Shape;3639;p20"/>
              <p:cNvSpPr/>
              <p:nvPr/>
            </p:nvSpPr>
            <p:spPr>
              <a:xfrm>
                <a:off x="464587" y="2897626"/>
                <a:ext cx="157621" cy="231734"/>
              </a:xfrm>
              <a:custGeom>
                <a:avLst/>
                <a:gdLst/>
                <a:ahLst/>
                <a:cxnLst/>
                <a:rect l="l" t="t" r="r" b="b"/>
                <a:pathLst>
                  <a:path w="5151" h="7573" extrusionOk="0">
                    <a:moveTo>
                      <a:pt x="2515" y="1"/>
                    </a:moveTo>
                    <a:cubicBezTo>
                      <a:pt x="1860" y="1"/>
                      <a:pt x="1326" y="534"/>
                      <a:pt x="1326" y="1189"/>
                    </a:cubicBezTo>
                    <a:cubicBezTo>
                      <a:pt x="1326" y="1555"/>
                      <a:pt x="1494" y="1905"/>
                      <a:pt x="1738" y="2103"/>
                    </a:cubicBezTo>
                    <a:cubicBezTo>
                      <a:pt x="1661" y="2317"/>
                      <a:pt x="1601" y="2530"/>
                      <a:pt x="1601" y="2758"/>
                    </a:cubicBezTo>
                    <a:cubicBezTo>
                      <a:pt x="671" y="3109"/>
                      <a:pt x="1" y="4038"/>
                      <a:pt x="1" y="5074"/>
                    </a:cubicBezTo>
                    <a:cubicBezTo>
                      <a:pt x="1" y="6476"/>
                      <a:pt x="1128" y="7573"/>
                      <a:pt x="2499" y="7573"/>
                    </a:cubicBezTo>
                    <a:cubicBezTo>
                      <a:pt x="3871" y="7573"/>
                      <a:pt x="4998" y="6445"/>
                      <a:pt x="4998" y="5074"/>
                    </a:cubicBezTo>
                    <a:cubicBezTo>
                      <a:pt x="4998" y="4663"/>
                      <a:pt x="4876" y="4236"/>
                      <a:pt x="4693" y="3901"/>
                    </a:cubicBezTo>
                    <a:cubicBezTo>
                      <a:pt x="4983" y="3612"/>
                      <a:pt x="5150" y="3215"/>
                      <a:pt x="5150" y="2774"/>
                    </a:cubicBezTo>
                    <a:cubicBezTo>
                      <a:pt x="5150" y="1920"/>
                      <a:pt x="4541" y="1189"/>
                      <a:pt x="3718" y="1037"/>
                    </a:cubicBezTo>
                    <a:cubicBezTo>
                      <a:pt x="3642" y="442"/>
                      <a:pt x="3124" y="1"/>
                      <a:pt x="25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0" name="Google Shape;3640;p20"/>
              <p:cNvSpPr/>
              <p:nvPr/>
            </p:nvSpPr>
            <p:spPr>
              <a:xfrm>
                <a:off x="539190" y="3017914"/>
                <a:ext cx="4682" cy="20655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6750" extrusionOk="0">
                    <a:moveTo>
                      <a:pt x="77" y="1"/>
                    </a:moveTo>
                    <a:cubicBezTo>
                      <a:pt x="46" y="1"/>
                      <a:pt x="0" y="46"/>
                      <a:pt x="0" y="77"/>
                    </a:cubicBezTo>
                    <a:lnTo>
                      <a:pt x="0" y="6674"/>
                    </a:lnTo>
                    <a:cubicBezTo>
                      <a:pt x="0" y="6704"/>
                      <a:pt x="46" y="6750"/>
                      <a:pt x="77" y="6750"/>
                    </a:cubicBezTo>
                    <a:cubicBezTo>
                      <a:pt x="122" y="6750"/>
                      <a:pt x="153" y="6704"/>
                      <a:pt x="153" y="6674"/>
                    </a:cubicBezTo>
                    <a:lnTo>
                      <a:pt x="153" y="77"/>
                    </a:lnTo>
                    <a:cubicBezTo>
                      <a:pt x="153" y="46"/>
                      <a:pt x="122" y="1"/>
                      <a:pt x="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1" name="Google Shape;3641;p20"/>
              <p:cNvSpPr/>
              <p:nvPr/>
            </p:nvSpPr>
            <p:spPr>
              <a:xfrm>
                <a:off x="538731" y="3061244"/>
                <a:ext cx="100735" cy="96115"/>
              </a:xfrm>
              <a:custGeom>
                <a:avLst/>
                <a:gdLst/>
                <a:ahLst/>
                <a:cxnLst/>
                <a:rect l="l" t="t" r="r" b="b"/>
                <a:pathLst>
                  <a:path w="3292" h="3141" extrusionOk="0">
                    <a:moveTo>
                      <a:pt x="3190" y="0"/>
                    </a:moveTo>
                    <a:cubicBezTo>
                      <a:pt x="3160" y="0"/>
                      <a:pt x="3133" y="13"/>
                      <a:pt x="3124" y="32"/>
                    </a:cubicBezTo>
                    <a:lnTo>
                      <a:pt x="1768" y="2363"/>
                    </a:lnTo>
                    <a:lnTo>
                      <a:pt x="61" y="2972"/>
                    </a:lnTo>
                    <a:cubicBezTo>
                      <a:pt x="15" y="2988"/>
                      <a:pt x="0" y="3033"/>
                      <a:pt x="15" y="3064"/>
                    </a:cubicBezTo>
                    <a:cubicBezTo>
                      <a:pt x="46" y="3094"/>
                      <a:pt x="61" y="3125"/>
                      <a:pt x="92" y="3125"/>
                    </a:cubicBezTo>
                    <a:cubicBezTo>
                      <a:pt x="92" y="3125"/>
                      <a:pt x="122" y="3125"/>
                      <a:pt x="107" y="3140"/>
                    </a:cubicBezTo>
                    <a:lnTo>
                      <a:pt x="1874" y="2515"/>
                    </a:lnTo>
                    <a:cubicBezTo>
                      <a:pt x="1890" y="2500"/>
                      <a:pt x="1905" y="2500"/>
                      <a:pt x="1905" y="2470"/>
                    </a:cubicBezTo>
                    <a:lnTo>
                      <a:pt x="3261" y="123"/>
                    </a:lnTo>
                    <a:cubicBezTo>
                      <a:pt x="3291" y="93"/>
                      <a:pt x="3276" y="32"/>
                      <a:pt x="3246" y="17"/>
                    </a:cubicBezTo>
                    <a:cubicBezTo>
                      <a:pt x="3228" y="5"/>
                      <a:pt x="3208" y="0"/>
                      <a:pt x="31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2" name="Google Shape;3642;p20"/>
              <p:cNvSpPr/>
              <p:nvPr/>
            </p:nvSpPr>
            <p:spPr>
              <a:xfrm>
                <a:off x="473461" y="3000962"/>
                <a:ext cx="70411" cy="93452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3054" extrusionOk="0">
                    <a:moveTo>
                      <a:pt x="85" y="1"/>
                    </a:moveTo>
                    <a:cubicBezTo>
                      <a:pt x="76" y="1"/>
                      <a:pt x="68" y="2"/>
                      <a:pt x="61" y="6"/>
                    </a:cubicBezTo>
                    <a:cubicBezTo>
                      <a:pt x="15" y="21"/>
                      <a:pt x="0" y="67"/>
                      <a:pt x="15" y="97"/>
                    </a:cubicBezTo>
                    <a:lnTo>
                      <a:pt x="594" y="1743"/>
                    </a:lnTo>
                    <a:cubicBezTo>
                      <a:pt x="594" y="1758"/>
                      <a:pt x="594" y="1773"/>
                      <a:pt x="610" y="1773"/>
                    </a:cubicBezTo>
                    <a:lnTo>
                      <a:pt x="2179" y="3038"/>
                    </a:lnTo>
                    <a:cubicBezTo>
                      <a:pt x="2194" y="3053"/>
                      <a:pt x="2209" y="3053"/>
                      <a:pt x="2225" y="3053"/>
                    </a:cubicBezTo>
                    <a:cubicBezTo>
                      <a:pt x="2255" y="3053"/>
                      <a:pt x="2270" y="3053"/>
                      <a:pt x="2286" y="3038"/>
                    </a:cubicBezTo>
                    <a:cubicBezTo>
                      <a:pt x="2301" y="2992"/>
                      <a:pt x="2301" y="2931"/>
                      <a:pt x="2270" y="2916"/>
                    </a:cubicBezTo>
                    <a:lnTo>
                      <a:pt x="732" y="1682"/>
                    </a:lnTo>
                    <a:lnTo>
                      <a:pt x="153" y="67"/>
                    </a:lnTo>
                    <a:cubicBezTo>
                      <a:pt x="141" y="20"/>
                      <a:pt x="112" y="1"/>
                      <a:pt x="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3" name="Google Shape;3643;p20"/>
              <p:cNvSpPr/>
              <p:nvPr/>
            </p:nvSpPr>
            <p:spPr>
              <a:xfrm>
                <a:off x="442219" y="2975931"/>
                <a:ext cx="208417" cy="153092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5003" extrusionOk="0">
                    <a:moveTo>
                      <a:pt x="552" y="1"/>
                    </a:moveTo>
                    <a:cubicBezTo>
                      <a:pt x="259" y="1"/>
                      <a:pt x="15" y="239"/>
                      <a:pt x="0" y="535"/>
                    </a:cubicBezTo>
                    <a:cubicBezTo>
                      <a:pt x="0" y="748"/>
                      <a:pt x="92" y="915"/>
                      <a:pt x="244" y="1037"/>
                    </a:cubicBezTo>
                    <a:cubicBezTo>
                      <a:pt x="138" y="1190"/>
                      <a:pt x="92" y="1357"/>
                      <a:pt x="61" y="1571"/>
                    </a:cubicBezTo>
                    <a:cubicBezTo>
                      <a:pt x="46" y="2165"/>
                      <a:pt x="503" y="2652"/>
                      <a:pt x="1097" y="2698"/>
                    </a:cubicBezTo>
                    <a:cubicBezTo>
                      <a:pt x="1107" y="2698"/>
                      <a:pt x="1117" y="2698"/>
                      <a:pt x="1126" y="2698"/>
                    </a:cubicBezTo>
                    <a:cubicBezTo>
                      <a:pt x="1707" y="2698"/>
                      <a:pt x="2179" y="2247"/>
                      <a:pt x="2194" y="1662"/>
                    </a:cubicBezTo>
                    <a:cubicBezTo>
                      <a:pt x="2255" y="1053"/>
                      <a:pt x="1798" y="550"/>
                      <a:pt x="1219" y="535"/>
                    </a:cubicBezTo>
                    <a:lnTo>
                      <a:pt x="1113" y="535"/>
                    </a:lnTo>
                    <a:cubicBezTo>
                      <a:pt x="1097" y="260"/>
                      <a:pt x="869" y="32"/>
                      <a:pt x="579" y="1"/>
                    </a:cubicBezTo>
                    <a:cubicBezTo>
                      <a:pt x="570" y="1"/>
                      <a:pt x="561" y="1"/>
                      <a:pt x="552" y="1"/>
                    </a:cubicBezTo>
                    <a:close/>
                    <a:moveTo>
                      <a:pt x="6157" y="2319"/>
                    </a:moveTo>
                    <a:cubicBezTo>
                      <a:pt x="6062" y="2319"/>
                      <a:pt x="5967" y="2343"/>
                      <a:pt x="5881" y="2393"/>
                    </a:cubicBezTo>
                    <a:cubicBezTo>
                      <a:pt x="5699" y="2485"/>
                      <a:pt x="5607" y="2668"/>
                      <a:pt x="5592" y="2866"/>
                    </a:cubicBezTo>
                    <a:cubicBezTo>
                      <a:pt x="5424" y="2866"/>
                      <a:pt x="5226" y="2896"/>
                      <a:pt x="5059" y="3003"/>
                    </a:cubicBezTo>
                    <a:cubicBezTo>
                      <a:pt x="4541" y="3307"/>
                      <a:pt x="4373" y="3947"/>
                      <a:pt x="4663" y="4465"/>
                    </a:cubicBezTo>
                    <a:cubicBezTo>
                      <a:pt x="4867" y="4813"/>
                      <a:pt x="5222" y="5003"/>
                      <a:pt x="5590" y="5003"/>
                    </a:cubicBezTo>
                    <a:cubicBezTo>
                      <a:pt x="5771" y="5003"/>
                      <a:pt x="5955" y="4957"/>
                      <a:pt x="6125" y="4862"/>
                    </a:cubicBezTo>
                    <a:cubicBezTo>
                      <a:pt x="6643" y="4557"/>
                      <a:pt x="6811" y="3917"/>
                      <a:pt x="6521" y="3399"/>
                    </a:cubicBezTo>
                    <a:cubicBezTo>
                      <a:pt x="6521" y="3353"/>
                      <a:pt x="6506" y="3338"/>
                      <a:pt x="6491" y="3323"/>
                    </a:cubicBezTo>
                    <a:cubicBezTo>
                      <a:pt x="6719" y="3155"/>
                      <a:pt x="6796" y="2835"/>
                      <a:pt x="6643" y="2591"/>
                    </a:cubicBezTo>
                    <a:cubicBezTo>
                      <a:pt x="6541" y="2418"/>
                      <a:pt x="6350" y="2319"/>
                      <a:pt x="6157" y="23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44" name="Google Shape;3644;p20"/>
            <p:cNvGrpSpPr/>
            <p:nvPr/>
          </p:nvGrpSpPr>
          <p:grpSpPr>
            <a:xfrm>
              <a:off x="5491723" y="2113905"/>
              <a:ext cx="680563" cy="619802"/>
              <a:chOff x="6120293" y="888797"/>
              <a:chExt cx="1031312" cy="939236"/>
            </a:xfrm>
          </p:grpSpPr>
          <p:sp>
            <p:nvSpPr>
              <p:cNvPr id="3645" name="Google Shape;3645;p20"/>
              <p:cNvSpPr/>
              <p:nvPr/>
            </p:nvSpPr>
            <p:spPr>
              <a:xfrm>
                <a:off x="6120293" y="888797"/>
                <a:ext cx="1031312" cy="939236"/>
              </a:xfrm>
              <a:custGeom>
                <a:avLst/>
                <a:gdLst/>
                <a:ahLst/>
                <a:cxnLst/>
                <a:rect l="l" t="t" r="r" b="b"/>
                <a:pathLst>
                  <a:path w="33703" h="30694" extrusionOk="0">
                    <a:moveTo>
                      <a:pt x="16850" y="1"/>
                    </a:moveTo>
                    <a:cubicBezTo>
                      <a:pt x="12921" y="1"/>
                      <a:pt x="8990" y="1498"/>
                      <a:pt x="5989" y="4492"/>
                    </a:cubicBezTo>
                    <a:cubicBezTo>
                      <a:pt x="1" y="10495"/>
                      <a:pt x="1" y="20215"/>
                      <a:pt x="5989" y="26203"/>
                    </a:cubicBezTo>
                    <a:cubicBezTo>
                      <a:pt x="8990" y="29197"/>
                      <a:pt x="12921" y="30694"/>
                      <a:pt x="16850" y="30694"/>
                    </a:cubicBezTo>
                    <a:cubicBezTo>
                      <a:pt x="20779" y="30694"/>
                      <a:pt x="24706" y="29197"/>
                      <a:pt x="27700" y="26203"/>
                    </a:cubicBezTo>
                    <a:cubicBezTo>
                      <a:pt x="33703" y="20215"/>
                      <a:pt x="33703" y="10495"/>
                      <a:pt x="27700" y="4492"/>
                    </a:cubicBezTo>
                    <a:cubicBezTo>
                      <a:pt x="24706" y="1498"/>
                      <a:pt x="20779" y="1"/>
                      <a:pt x="16850" y="1"/>
                    </a:cubicBezTo>
                    <a:close/>
                  </a:path>
                </a:pathLst>
              </a:custGeom>
              <a:solidFill>
                <a:srgbClr val="FFF140">
                  <a:alpha val="53725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6" name="Google Shape;3646;p20"/>
              <p:cNvSpPr/>
              <p:nvPr/>
            </p:nvSpPr>
            <p:spPr>
              <a:xfrm>
                <a:off x="6303526" y="1025762"/>
                <a:ext cx="665795" cy="665336"/>
              </a:xfrm>
              <a:custGeom>
                <a:avLst/>
                <a:gdLst/>
                <a:ahLst/>
                <a:cxnLst/>
                <a:rect l="l" t="t" r="r" b="b"/>
                <a:pathLst>
                  <a:path w="21758" h="21743" extrusionOk="0">
                    <a:moveTo>
                      <a:pt x="10879" y="0"/>
                    </a:moveTo>
                    <a:cubicBezTo>
                      <a:pt x="4876" y="0"/>
                      <a:pt x="1" y="4876"/>
                      <a:pt x="1" y="10864"/>
                    </a:cubicBezTo>
                    <a:cubicBezTo>
                      <a:pt x="1" y="16867"/>
                      <a:pt x="4876" y="21742"/>
                      <a:pt x="10879" y="21742"/>
                    </a:cubicBezTo>
                    <a:cubicBezTo>
                      <a:pt x="16882" y="21742"/>
                      <a:pt x="21758" y="16867"/>
                      <a:pt x="21758" y="10864"/>
                    </a:cubicBezTo>
                    <a:cubicBezTo>
                      <a:pt x="21758" y="4846"/>
                      <a:pt x="16882" y="0"/>
                      <a:pt x="10879" y="0"/>
                    </a:cubicBezTo>
                    <a:close/>
                  </a:path>
                </a:pathLst>
              </a:custGeom>
              <a:solidFill>
                <a:srgbClr val="FFFAD2">
                  <a:alpha val="6705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7" name="Google Shape;3647;p20"/>
              <p:cNvSpPr/>
              <p:nvPr/>
            </p:nvSpPr>
            <p:spPr>
              <a:xfrm>
                <a:off x="6440584" y="1163309"/>
                <a:ext cx="390272" cy="390242"/>
              </a:xfrm>
              <a:custGeom>
                <a:avLst/>
                <a:gdLst/>
                <a:ahLst/>
                <a:cxnLst/>
                <a:rect l="l" t="t" r="r" b="b"/>
                <a:pathLst>
                  <a:path w="12754" h="12753" extrusionOk="0">
                    <a:moveTo>
                      <a:pt x="6385" y="0"/>
                    </a:moveTo>
                    <a:cubicBezTo>
                      <a:pt x="2850" y="0"/>
                      <a:pt x="1" y="2849"/>
                      <a:pt x="1" y="6369"/>
                    </a:cubicBezTo>
                    <a:cubicBezTo>
                      <a:pt x="1" y="9903"/>
                      <a:pt x="2850" y="12753"/>
                      <a:pt x="6385" y="12753"/>
                    </a:cubicBezTo>
                    <a:cubicBezTo>
                      <a:pt x="9904" y="12753"/>
                      <a:pt x="12753" y="9903"/>
                      <a:pt x="12753" y="6369"/>
                    </a:cubicBezTo>
                    <a:cubicBezTo>
                      <a:pt x="12753" y="2849"/>
                      <a:pt x="9904" y="0"/>
                      <a:pt x="63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48" name="Google Shape;3648;p20"/>
            <p:cNvGrpSpPr/>
            <p:nvPr/>
          </p:nvGrpSpPr>
          <p:grpSpPr>
            <a:xfrm>
              <a:off x="4492060" y="4250694"/>
              <a:ext cx="1311587" cy="706607"/>
              <a:chOff x="4492060" y="4250694"/>
              <a:chExt cx="1311587" cy="706607"/>
            </a:xfrm>
          </p:grpSpPr>
          <p:grpSp>
            <p:nvGrpSpPr>
              <p:cNvPr id="3649" name="Google Shape;3649;p20"/>
              <p:cNvGrpSpPr/>
              <p:nvPr/>
            </p:nvGrpSpPr>
            <p:grpSpPr>
              <a:xfrm>
                <a:off x="5241443" y="4250694"/>
                <a:ext cx="562204" cy="338074"/>
                <a:chOff x="-2127026" y="-1695712"/>
                <a:chExt cx="1180853" cy="710090"/>
              </a:xfrm>
            </p:grpSpPr>
            <p:grpSp>
              <p:nvGrpSpPr>
                <p:cNvPr id="3650" name="Google Shape;3650;p20"/>
                <p:cNvGrpSpPr/>
                <p:nvPr/>
              </p:nvGrpSpPr>
              <p:grpSpPr>
                <a:xfrm>
                  <a:off x="-2127026" y="-1695712"/>
                  <a:ext cx="1180853" cy="710090"/>
                  <a:chOff x="6874099" y="3924038"/>
                  <a:chExt cx="1180853" cy="710090"/>
                </a:xfrm>
              </p:grpSpPr>
              <p:sp>
                <p:nvSpPr>
                  <p:cNvPr id="3651" name="Google Shape;3651;p20"/>
                  <p:cNvSpPr/>
                  <p:nvPr/>
                </p:nvSpPr>
                <p:spPr>
                  <a:xfrm>
                    <a:off x="7347915" y="4382301"/>
                    <a:ext cx="84923" cy="2518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5" h="2713" extrusionOk="0">
                        <a:moveTo>
                          <a:pt x="0" y="0"/>
                        </a:moveTo>
                        <a:lnTo>
                          <a:pt x="0" y="2712"/>
                        </a:lnTo>
                        <a:lnTo>
                          <a:pt x="914" y="2712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2" name="Google Shape;3652;p20"/>
                  <p:cNvSpPr/>
                  <p:nvPr/>
                </p:nvSpPr>
                <p:spPr>
                  <a:xfrm>
                    <a:off x="7274313" y="4617048"/>
                    <a:ext cx="234816" cy="170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30" h="184" extrusionOk="0">
                        <a:moveTo>
                          <a:pt x="1" y="0"/>
                        </a:moveTo>
                        <a:lnTo>
                          <a:pt x="1" y="183"/>
                        </a:lnTo>
                        <a:lnTo>
                          <a:pt x="2530" y="183"/>
                        </a:lnTo>
                        <a:lnTo>
                          <a:pt x="2530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3" name="Google Shape;3653;p20"/>
                  <p:cNvSpPr/>
                  <p:nvPr/>
                </p:nvSpPr>
                <p:spPr>
                  <a:xfrm>
                    <a:off x="7274313" y="4617048"/>
                    <a:ext cx="175416" cy="170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0" h="184" extrusionOk="0">
                        <a:moveTo>
                          <a:pt x="1" y="0"/>
                        </a:moveTo>
                        <a:lnTo>
                          <a:pt x="1" y="183"/>
                        </a:lnTo>
                        <a:lnTo>
                          <a:pt x="1890" y="183"/>
                        </a:lnTo>
                        <a:lnTo>
                          <a:pt x="1890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4" name="Google Shape;3654;p20"/>
                  <p:cNvSpPr/>
                  <p:nvPr/>
                </p:nvSpPr>
                <p:spPr>
                  <a:xfrm>
                    <a:off x="6895353" y="3924038"/>
                    <a:ext cx="1159599" cy="585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94" h="6309" extrusionOk="0">
                        <a:moveTo>
                          <a:pt x="1600" y="1"/>
                        </a:moveTo>
                        <a:lnTo>
                          <a:pt x="534" y="4191"/>
                        </a:lnTo>
                        <a:lnTo>
                          <a:pt x="61" y="6080"/>
                        </a:lnTo>
                        <a:lnTo>
                          <a:pt x="1" y="6308"/>
                        </a:lnTo>
                        <a:lnTo>
                          <a:pt x="10925" y="6308"/>
                        </a:lnTo>
                        <a:lnTo>
                          <a:pt x="11580" y="3673"/>
                        </a:lnTo>
                        <a:lnTo>
                          <a:pt x="12494" y="1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5" name="Google Shape;3655;p20"/>
                  <p:cNvSpPr/>
                  <p:nvPr/>
                </p:nvSpPr>
                <p:spPr>
                  <a:xfrm>
                    <a:off x="6874099" y="3924038"/>
                    <a:ext cx="1159692" cy="585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95" h="6309" extrusionOk="0">
                        <a:moveTo>
                          <a:pt x="1601" y="1"/>
                        </a:moveTo>
                        <a:lnTo>
                          <a:pt x="1" y="6308"/>
                        </a:lnTo>
                        <a:lnTo>
                          <a:pt x="10895" y="6308"/>
                        </a:lnTo>
                        <a:lnTo>
                          <a:pt x="11611" y="3520"/>
                        </a:lnTo>
                        <a:lnTo>
                          <a:pt x="1249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656" name="Google Shape;3656;p20"/>
                  <p:cNvGrpSpPr/>
                  <p:nvPr/>
                </p:nvGrpSpPr>
                <p:grpSpPr>
                  <a:xfrm>
                    <a:off x="6899622" y="3942416"/>
                    <a:ext cx="1111534" cy="545977"/>
                    <a:chOff x="1323022" y="424291"/>
                    <a:chExt cx="533212" cy="261897"/>
                  </a:xfrm>
                </p:grpSpPr>
                <p:sp>
                  <p:nvSpPr>
                    <p:cNvPr id="3657" name="Google Shape;3657;p20"/>
                    <p:cNvSpPr/>
                    <p:nvPr/>
                  </p:nvSpPr>
                  <p:spPr>
                    <a:xfrm>
                      <a:off x="1369816" y="424291"/>
                      <a:ext cx="133657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1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30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58" name="Google Shape;3658;p20"/>
                    <p:cNvSpPr/>
                    <p:nvPr/>
                  </p:nvSpPr>
                  <p:spPr>
                    <a:xfrm>
                      <a:off x="1487181" y="424291"/>
                      <a:ext cx="13436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891" extrusionOk="0">
                          <a:moveTo>
                            <a:pt x="50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1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59" name="Google Shape;3659;p20"/>
                    <p:cNvSpPr/>
                    <p:nvPr/>
                  </p:nvSpPr>
                  <p:spPr>
                    <a:xfrm>
                      <a:off x="1605213" y="424291"/>
                      <a:ext cx="13436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1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0" name="Google Shape;3660;p20"/>
                    <p:cNvSpPr/>
                    <p:nvPr/>
                  </p:nvSpPr>
                  <p:spPr>
                    <a:xfrm>
                      <a:off x="1723245" y="42429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1" name="Google Shape;3661;p20"/>
                    <p:cNvSpPr/>
                    <p:nvPr/>
                  </p:nvSpPr>
                  <p:spPr>
                    <a:xfrm>
                      <a:off x="1346753" y="51383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2" name="Google Shape;3662;p20"/>
                    <p:cNvSpPr/>
                    <p:nvPr/>
                  </p:nvSpPr>
                  <p:spPr>
                    <a:xfrm>
                      <a:off x="1464785" y="51383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1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3" name="Google Shape;3663;p20"/>
                    <p:cNvSpPr/>
                    <p:nvPr/>
                  </p:nvSpPr>
                  <p:spPr>
                    <a:xfrm>
                      <a:off x="1582150" y="513831"/>
                      <a:ext cx="133657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1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4" name="Google Shape;3664;p20"/>
                    <p:cNvSpPr/>
                    <p:nvPr/>
                  </p:nvSpPr>
                  <p:spPr>
                    <a:xfrm>
                      <a:off x="1700182" y="51383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5" name="Google Shape;3665;p20"/>
                    <p:cNvSpPr/>
                    <p:nvPr/>
                  </p:nvSpPr>
                  <p:spPr>
                    <a:xfrm>
                      <a:off x="1323022" y="602036"/>
                      <a:ext cx="133657" cy="841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0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29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6" name="Google Shape;3666;p20"/>
                    <p:cNvSpPr/>
                    <p:nvPr/>
                  </p:nvSpPr>
                  <p:spPr>
                    <a:xfrm>
                      <a:off x="1441054" y="602036"/>
                      <a:ext cx="133657" cy="841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0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29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67" name="Google Shape;3667;p20"/>
                    <p:cNvSpPr/>
                    <p:nvPr/>
                  </p:nvSpPr>
                  <p:spPr>
                    <a:xfrm>
                      <a:off x="1558419" y="602036"/>
                      <a:ext cx="134324" cy="841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7" h="1890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1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668" name="Google Shape;3668;p20"/>
                <p:cNvSpPr/>
                <p:nvPr/>
              </p:nvSpPr>
              <p:spPr>
                <a:xfrm>
                  <a:off x="-1364744" y="-1306787"/>
                  <a:ext cx="277231" cy="17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0" extrusionOk="0">
                      <a:moveTo>
                        <a:pt x="472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6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9" name="Google Shape;3669;p20"/>
                <p:cNvSpPr/>
                <p:nvPr/>
              </p:nvSpPr>
              <p:spPr>
                <a:xfrm>
                  <a:off x="-1404470" y="-1395897"/>
                  <a:ext cx="328092" cy="2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" h="3079" extrusionOk="0">
                      <a:moveTo>
                        <a:pt x="2209" y="1"/>
                      </a:moveTo>
                      <a:cubicBezTo>
                        <a:pt x="1508" y="1"/>
                        <a:pt x="869" y="336"/>
                        <a:pt x="472" y="839"/>
                      </a:cubicBezTo>
                      <a:cubicBezTo>
                        <a:pt x="381" y="945"/>
                        <a:pt x="305" y="1052"/>
                        <a:pt x="244" y="1189"/>
                      </a:cubicBezTo>
                      <a:cubicBezTo>
                        <a:pt x="92" y="1494"/>
                        <a:pt x="0" y="1814"/>
                        <a:pt x="0" y="2179"/>
                      </a:cubicBezTo>
                      <a:lnTo>
                        <a:pt x="0" y="2210"/>
                      </a:lnTo>
                      <a:cubicBezTo>
                        <a:pt x="0" y="2332"/>
                        <a:pt x="0" y="2438"/>
                        <a:pt x="15" y="2560"/>
                      </a:cubicBezTo>
                      <a:cubicBezTo>
                        <a:pt x="31" y="2652"/>
                        <a:pt x="61" y="2774"/>
                        <a:pt x="92" y="2865"/>
                      </a:cubicBezTo>
                      <a:cubicBezTo>
                        <a:pt x="107" y="2941"/>
                        <a:pt x="137" y="2987"/>
                        <a:pt x="168" y="3078"/>
                      </a:cubicBezTo>
                      <a:lnTo>
                        <a:pt x="2880" y="3078"/>
                      </a:lnTo>
                      <a:lnTo>
                        <a:pt x="3535" y="443"/>
                      </a:lnTo>
                      <a:cubicBezTo>
                        <a:pt x="3459" y="382"/>
                        <a:pt x="3413" y="336"/>
                        <a:pt x="3352" y="305"/>
                      </a:cubicBezTo>
                      <a:cubicBezTo>
                        <a:pt x="3291" y="275"/>
                        <a:pt x="3215" y="260"/>
                        <a:pt x="3154" y="214"/>
                      </a:cubicBezTo>
                      <a:cubicBezTo>
                        <a:pt x="2880" y="77"/>
                        <a:pt x="2544" y="1"/>
                        <a:pt x="2209" y="1"/>
                      </a:cubicBezTo>
                      <a:close/>
                    </a:path>
                  </a:pathLst>
                </a:custGeom>
                <a:solidFill>
                  <a:srgbClr val="FFF140">
                    <a:alpha val="53725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670" name="Google Shape;3670;p20"/>
              <p:cNvGrpSpPr/>
              <p:nvPr/>
            </p:nvGrpSpPr>
            <p:grpSpPr>
              <a:xfrm>
                <a:off x="4492060" y="4421254"/>
                <a:ext cx="891426" cy="536047"/>
                <a:chOff x="-2127026" y="-1695712"/>
                <a:chExt cx="1180853" cy="710090"/>
              </a:xfrm>
            </p:grpSpPr>
            <p:grpSp>
              <p:nvGrpSpPr>
                <p:cNvPr id="3671" name="Google Shape;3671;p20"/>
                <p:cNvGrpSpPr/>
                <p:nvPr/>
              </p:nvGrpSpPr>
              <p:grpSpPr>
                <a:xfrm>
                  <a:off x="-2127026" y="-1695712"/>
                  <a:ext cx="1180853" cy="710090"/>
                  <a:chOff x="6874099" y="3924038"/>
                  <a:chExt cx="1180853" cy="710090"/>
                </a:xfrm>
              </p:grpSpPr>
              <p:sp>
                <p:nvSpPr>
                  <p:cNvPr id="3672" name="Google Shape;3672;p20"/>
                  <p:cNvSpPr/>
                  <p:nvPr/>
                </p:nvSpPr>
                <p:spPr>
                  <a:xfrm>
                    <a:off x="7347915" y="4382301"/>
                    <a:ext cx="84923" cy="2518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5" h="2713" extrusionOk="0">
                        <a:moveTo>
                          <a:pt x="0" y="0"/>
                        </a:moveTo>
                        <a:lnTo>
                          <a:pt x="0" y="2712"/>
                        </a:lnTo>
                        <a:lnTo>
                          <a:pt x="914" y="2712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73" name="Google Shape;3673;p20"/>
                  <p:cNvSpPr/>
                  <p:nvPr/>
                </p:nvSpPr>
                <p:spPr>
                  <a:xfrm>
                    <a:off x="7274313" y="4617048"/>
                    <a:ext cx="234816" cy="170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30" h="184" extrusionOk="0">
                        <a:moveTo>
                          <a:pt x="1" y="0"/>
                        </a:moveTo>
                        <a:lnTo>
                          <a:pt x="1" y="183"/>
                        </a:lnTo>
                        <a:lnTo>
                          <a:pt x="2530" y="183"/>
                        </a:lnTo>
                        <a:lnTo>
                          <a:pt x="2530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74" name="Google Shape;3674;p20"/>
                  <p:cNvSpPr/>
                  <p:nvPr/>
                </p:nvSpPr>
                <p:spPr>
                  <a:xfrm>
                    <a:off x="7274313" y="4617048"/>
                    <a:ext cx="175416" cy="170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0" h="184" extrusionOk="0">
                        <a:moveTo>
                          <a:pt x="1" y="0"/>
                        </a:moveTo>
                        <a:lnTo>
                          <a:pt x="1" y="183"/>
                        </a:lnTo>
                        <a:lnTo>
                          <a:pt x="1890" y="183"/>
                        </a:lnTo>
                        <a:lnTo>
                          <a:pt x="1890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75" name="Google Shape;3675;p20"/>
                  <p:cNvSpPr/>
                  <p:nvPr/>
                </p:nvSpPr>
                <p:spPr>
                  <a:xfrm>
                    <a:off x="6895353" y="3924038"/>
                    <a:ext cx="1159599" cy="585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94" h="6309" extrusionOk="0">
                        <a:moveTo>
                          <a:pt x="1600" y="1"/>
                        </a:moveTo>
                        <a:lnTo>
                          <a:pt x="534" y="4191"/>
                        </a:lnTo>
                        <a:lnTo>
                          <a:pt x="61" y="6080"/>
                        </a:lnTo>
                        <a:lnTo>
                          <a:pt x="1" y="6308"/>
                        </a:lnTo>
                        <a:lnTo>
                          <a:pt x="10925" y="6308"/>
                        </a:lnTo>
                        <a:lnTo>
                          <a:pt x="11580" y="3673"/>
                        </a:lnTo>
                        <a:lnTo>
                          <a:pt x="12494" y="1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76" name="Google Shape;3676;p20"/>
                  <p:cNvSpPr/>
                  <p:nvPr/>
                </p:nvSpPr>
                <p:spPr>
                  <a:xfrm>
                    <a:off x="6874099" y="3924038"/>
                    <a:ext cx="1159692" cy="585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95" h="6309" extrusionOk="0">
                        <a:moveTo>
                          <a:pt x="1601" y="1"/>
                        </a:moveTo>
                        <a:lnTo>
                          <a:pt x="1" y="6308"/>
                        </a:lnTo>
                        <a:lnTo>
                          <a:pt x="10895" y="6308"/>
                        </a:lnTo>
                        <a:lnTo>
                          <a:pt x="11611" y="3520"/>
                        </a:lnTo>
                        <a:lnTo>
                          <a:pt x="1249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677" name="Google Shape;3677;p20"/>
                  <p:cNvGrpSpPr/>
                  <p:nvPr/>
                </p:nvGrpSpPr>
                <p:grpSpPr>
                  <a:xfrm>
                    <a:off x="6899622" y="3942416"/>
                    <a:ext cx="1111534" cy="545977"/>
                    <a:chOff x="1323022" y="424291"/>
                    <a:chExt cx="533212" cy="261897"/>
                  </a:xfrm>
                </p:grpSpPr>
                <p:sp>
                  <p:nvSpPr>
                    <p:cNvPr id="3678" name="Google Shape;3678;p20"/>
                    <p:cNvSpPr/>
                    <p:nvPr/>
                  </p:nvSpPr>
                  <p:spPr>
                    <a:xfrm>
                      <a:off x="1369816" y="424291"/>
                      <a:ext cx="133657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1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30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79" name="Google Shape;3679;p20"/>
                    <p:cNvSpPr/>
                    <p:nvPr/>
                  </p:nvSpPr>
                  <p:spPr>
                    <a:xfrm>
                      <a:off x="1487181" y="424291"/>
                      <a:ext cx="13436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891" extrusionOk="0">
                          <a:moveTo>
                            <a:pt x="50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1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0" name="Google Shape;3680;p20"/>
                    <p:cNvSpPr/>
                    <p:nvPr/>
                  </p:nvSpPr>
                  <p:spPr>
                    <a:xfrm>
                      <a:off x="1605213" y="424291"/>
                      <a:ext cx="13436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1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1" name="Google Shape;3681;p20"/>
                    <p:cNvSpPr/>
                    <p:nvPr/>
                  </p:nvSpPr>
                  <p:spPr>
                    <a:xfrm>
                      <a:off x="1723245" y="42429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2" name="Google Shape;3682;p20"/>
                    <p:cNvSpPr/>
                    <p:nvPr/>
                  </p:nvSpPr>
                  <p:spPr>
                    <a:xfrm>
                      <a:off x="1346753" y="51383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3" name="Google Shape;3683;p20"/>
                    <p:cNvSpPr/>
                    <p:nvPr/>
                  </p:nvSpPr>
                  <p:spPr>
                    <a:xfrm>
                      <a:off x="1464785" y="51383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1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4" name="Google Shape;3684;p20"/>
                    <p:cNvSpPr/>
                    <p:nvPr/>
                  </p:nvSpPr>
                  <p:spPr>
                    <a:xfrm>
                      <a:off x="1582150" y="513831"/>
                      <a:ext cx="133657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1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5" name="Google Shape;3685;p20"/>
                    <p:cNvSpPr/>
                    <p:nvPr/>
                  </p:nvSpPr>
                  <p:spPr>
                    <a:xfrm>
                      <a:off x="1700182" y="513831"/>
                      <a:ext cx="132989" cy="841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7" h="1891" extrusionOk="0">
                          <a:moveTo>
                            <a:pt x="473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298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6" name="Google Shape;3686;p20"/>
                    <p:cNvSpPr/>
                    <p:nvPr/>
                  </p:nvSpPr>
                  <p:spPr>
                    <a:xfrm>
                      <a:off x="1323022" y="602036"/>
                      <a:ext cx="133657" cy="841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0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29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7" name="Google Shape;3687;p20"/>
                    <p:cNvSpPr/>
                    <p:nvPr/>
                  </p:nvSpPr>
                  <p:spPr>
                    <a:xfrm>
                      <a:off x="1441054" y="602036"/>
                      <a:ext cx="133657" cy="841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02" h="1890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29" y="1890"/>
                          </a:lnTo>
                          <a:lnTo>
                            <a:pt x="3002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8" name="Google Shape;3688;p20"/>
                    <p:cNvSpPr/>
                    <p:nvPr/>
                  </p:nvSpPr>
                  <p:spPr>
                    <a:xfrm>
                      <a:off x="1558419" y="602036"/>
                      <a:ext cx="134324" cy="841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7" h="1890" extrusionOk="0">
                          <a:moveTo>
                            <a:pt x="488" y="1"/>
                          </a:moveTo>
                          <a:lnTo>
                            <a:pt x="0" y="1890"/>
                          </a:lnTo>
                          <a:lnTo>
                            <a:pt x="2514" y="1890"/>
                          </a:lnTo>
                          <a:lnTo>
                            <a:pt x="3017" y="1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689" name="Google Shape;3689;p20"/>
                <p:cNvSpPr/>
                <p:nvPr/>
              </p:nvSpPr>
              <p:spPr>
                <a:xfrm>
                  <a:off x="-1364744" y="-1306787"/>
                  <a:ext cx="277231" cy="17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7" h="1890" extrusionOk="0">
                      <a:moveTo>
                        <a:pt x="472" y="1"/>
                      </a:moveTo>
                      <a:lnTo>
                        <a:pt x="0" y="1890"/>
                      </a:lnTo>
                      <a:lnTo>
                        <a:pt x="2514" y="1890"/>
                      </a:lnTo>
                      <a:lnTo>
                        <a:pt x="2986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0" name="Google Shape;3690;p20"/>
                <p:cNvSpPr/>
                <p:nvPr/>
              </p:nvSpPr>
              <p:spPr>
                <a:xfrm>
                  <a:off x="-1404470" y="-1395897"/>
                  <a:ext cx="328092" cy="2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" h="3079" extrusionOk="0">
                      <a:moveTo>
                        <a:pt x="2209" y="1"/>
                      </a:moveTo>
                      <a:cubicBezTo>
                        <a:pt x="1508" y="1"/>
                        <a:pt x="869" y="336"/>
                        <a:pt x="472" y="839"/>
                      </a:cubicBezTo>
                      <a:cubicBezTo>
                        <a:pt x="381" y="945"/>
                        <a:pt x="305" y="1052"/>
                        <a:pt x="244" y="1189"/>
                      </a:cubicBezTo>
                      <a:cubicBezTo>
                        <a:pt x="92" y="1494"/>
                        <a:pt x="0" y="1814"/>
                        <a:pt x="0" y="2179"/>
                      </a:cubicBezTo>
                      <a:lnTo>
                        <a:pt x="0" y="2210"/>
                      </a:lnTo>
                      <a:cubicBezTo>
                        <a:pt x="0" y="2332"/>
                        <a:pt x="0" y="2438"/>
                        <a:pt x="15" y="2560"/>
                      </a:cubicBezTo>
                      <a:cubicBezTo>
                        <a:pt x="31" y="2652"/>
                        <a:pt x="61" y="2774"/>
                        <a:pt x="92" y="2865"/>
                      </a:cubicBezTo>
                      <a:cubicBezTo>
                        <a:pt x="107" y="2941"/>
                        <a:pt x="137" y="2987"/>
                        <a:pt x="168" y="3078"/>
                      </a:cubicBezTo>
                      <a:lnTo>
                        <a:pt x="2880" y="3078"/>
                      </a:lnTo>
                      <a:lnTo>
                        <a:pt x="3535" y="443"/>
                      </a:lnTo>
                      <a:cubicBezTo>
                        <a:pt x="3459" y="382"/>
                        <a:pt x="3413" y="336"/>
                        <a:pt x="3352" y="305"/>
                      </a:cubicBezTo>
                      <a:cubicBezTo>
                        <a:pt x="3291" y="275"/>
                        <a:pt x="3215" y="260"/>
                        <a:pt x="3154" y="214"/>
                      </a:cubicBezTo>
                      <a:cubicBezTo>
                        <a:pt x="2880" y="77"/>
                        <a:pt x="2544" y="1"/>
                        <a:pt x="2209" y="1"/>
                      </a:cubicBezTo>
                      <a:close/>
                    </a:path>
                  </a:pathLst>
                </a:custGeom>
                <a:solidFill>
                  <a:srgbClr val="FFF140">
                    <a:alpha val="53725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olar Power Meeting by Slidesgo">
  <a:themeElements>
    <a:clrScheme name="Simple Light">
      <a:dk1>
        <a:srgbClr val="0E101C"/>
      </a:dk1>
      <a:lt1>
        <a:srgbClr val="FFFADF"/>
      </a:lt1>
      <a:dk2>
        <a:srgbClr val="D0D861"/>
      </a:dk2>
      <a:lt2>
        <a:srgbClr val="A3B700"/>
      </a:lt2>
      <a:accent1>
        <a:srgbClr val="FFF140"/>
      </a:accent1>
      <a:accent2>
        <a:srgbClr val="A9DCFF"/>
      </a:accent2>
      <a:accent3>
        <a:srgbClr val="8E88FF"/>
      </a:accent3>
      <a:accent4>
        <a:srgbClr val="034381"/>
      </a:accent4>
      <a:accent5>
        <a:srgbClr val="4E4E50"/>
      </a:accent5>
      <a:accent6>
        <a:srgbClr val="FFFFFF"/>
      </a:accent6>
      <a:hlink>
        <a:srgbClr val="0E101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On-screen Show (16:9)</PresentationFormat>
  <Paragraphs>31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Epilogue</vt:lpstr>
      <vt:lpstr>Figtree Black</vt:lpstr>
      <vt:lpstr>PT Sans</vt:lpstr>
      <vt:lpstr>Lexend Deca</vt:lpstr>
      <vt:lpstr>Hanken Grotesk</vt:lpstr>
      <vt:lpstr>Arial</vt:lpstr>
      <vt:lpstr>Nunito Light</vt:lpstr>
      <vt:lpstr>Solar Power Meeting by Slidesgo</vt:lpstr>
      <vt:lpstr>KLSE: SAMAIDEN  Bursa Category: Construction &amp; Engineering</vt:lpstr>
      <vt:lpstr>This company is 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 Fixed Dividend Policy</vt:lpstr>
      <vt:lpstr>Extracted Bursa Marketplace Stock Report(Sep 2023)</vt:lpstr>
      <vt:lpstr>Extracted from Online News Article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KLSE: SAMAIDEN  Bursa Category: Construction &amp; Engineering</dc:title>
  <dc:creator>Muhammad Handzalah Abdul Shukor</dc:creator>
  <cp:lastModifiedBy>Muhammad Handzalah Abdul Shukor</cp:lastModifiedBy>
  <cp:revision>1</cp:revision>
  <dcterms:modified xsi:type="dcterms:W3CDTF">2024-02-05T20:16:47Z</dcterms:modified>
</cp:coreProperties>
</file>