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Figtree Black" panose="020B0604020202020204" charset="0"/>
      <p:bold r:id="rId10"/>
      <p:boldItalic r:id="rId11"/>
    </p:embeddedFont>
    <p:embeddedFont>
      <p:font typeface="Hanken Grotesk" panose="020B0604020202020204" charset="0"/>
      <p:regular r:id="rId12"/>
      <p:bold r:id="rId13"/>
      <p:italic r:id="rId14"/>
      <p:boldItalic r:id="rId15"/>
    </p:embeddedFont>
    <p:embeddedFont>
      <p:font typeface="Manrope" panose="020B0604020202020204" charset="0"/>
      <p:regular r:id="rId16"/>
      <p:bold r:id="rId17"/>
    </p:embeddedFont>
    <p:embeddedFont>
      <p:font typeface="Nunito Light" pitchFamily="2" charset="0"/>
      <p:regular r:id="rId18"/>
    </p:embeddedFont>
    <p:embeddedFont>
      <p:font typeface="Raleway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7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8d4d9cc4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8d4d9cc4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110860aa57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110860aa57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594690e3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2594690e3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594690e3a4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2594690e3a4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6bcfe145a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26bcfe145a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ff18b49f31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1ff18b49f31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843187" y="-362525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6732150" y="477250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7755025" y="8519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1696825" y="15346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6500888" y="4608500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297850" y="427202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-585425" y="4891625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225350" y="28899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4672900" y="13505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715162" y="640063"/>
            <a:ext cx="4706700" cy="260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715100" y="3354600"/>
            <a:ext cx="4043700" cy="409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 flipH="1">
            <a:off x="6189700" y="-362525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 flipH="1">
            <a:off x="-1385637" y="477250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/>
          <p:nvPr/>
        </p:nvSpPr>
        <p:spPr>
          <a:xfrm flipH="1">
            <a:off x="7817938" y="11124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/>
          <p:nvPr/>
        </p:nvSpPr>
        <p:spPr>
          <a:xfrm flipH="1">
            <a:off x="-1154375" y="4608500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 flipH="1">
            <a:off x="2951863" y="503742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/>
          <p:nvPr/>
        </p:nvSpPr>
        <p:spPr>
          <a:xfrm flipH="1">
            <a:off x="7817938" y="4891625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 flipH="1">
            <a:off x="6189688" y="47110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/>
          <p:nvPr/>
        </p:nvSpPr>
        <p:spPr>
          <a:xfrm flipH="1">
            <a:off x="3979313" y="13505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 flipH="1">
            <a:off x="267213" y="27093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title"/>
          </p:nvPr>
        </p:nvSpPr>
        <p:spPr>
          <a:xfrm>
            <a:off x="715100" y="2342400"/>
            <a:ext cx="3541500" cy="148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idx="2" hasCustomPrompt="1"/>
          </p:nvPr>
        </p:nvSpPr>
        <p:spPr>
          <a:xfrm>
            <a:off x="715100" y="1314595"/>
            <a:ext cx="1089900" cy="102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/>
          <p:nvPr/>
        </p:nvSpPr>
        <p:spPr>
          <a:xfrm>
            <a:off x="-2754548" y="-362525"/>
            <a:ext cx="39054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7430625" y="477250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-1512700" y="362362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8247113" y="4608500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4"/>
          <p:cNvSpPr/>
          <p:nvPr/>
        </p:nvSpPr>
        <p:spPr>
          <a:xfrm>
            <a:off x="4553525" y="503742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-1772950" y="4891625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2551400" y="47036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4"/>
          <p:cNvSpPr/>
          <p:nvPr/>
        </p:nvSpPr>
        <p:spPr>
          <a:xfrm>
            <a:off x="4209325" y="12967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8659775" y="368765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4"/>
          <p:cNvSpPr/>
          <p:nvPr/>
        </p:nvSpPr>
        <p:spPr>
          <a:xfrm>
            <a:off x="8659775" y="19506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4"/>
          <p:cNvSpPr/>
          <p:nvPr/>
        </p:nvSpPr>
        <p:spPr>
          <a:xfrm>
            <a:off x="182525" y="236010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>
            <a:spLocks noGrp="1"/>
          </p:cNvSpPr>
          <p:nvPr>
            <p:ph type="subTitle" idx="1"/>
          </p:nvPr>
        </p:nvSpPr>
        <p:spPr>
          <a:xfrm>
            <a:off x="1290775" y="1816125"/>
            <a:ext cx="2907600" cy="45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2"/>
          </p:nvPr>
        </p:nvSpPr>
        <p:spPr>
          <a:xfrm>
            <a:off x="4945650" y="1816125"/>
            <a:ext cx="2907600" cy="45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ubTitle" idx="3"/>
          </p:nvPr>
        </p:nvSpPr>
        <p:spPr>
          <a:xfrm>
            <a:off x="1290775" y="2192675"/>
            <a:ext cx="2907600" cy="18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4"/>
          </p:nvPr>
        </p:nvSpPr>
        <p:spPr>
          <a:xfrm>
            <a:off x="4945650" y="2192675"/>
            <a:ext cx="2907600" cy="18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/>
          <p:nvPr/>
        </p:nvSpPr>
        <p:spPr>
          <a:xfrm>
            <a:off x="7996013" y="-362525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5"/>
          <p:cNvSpPr/>
          <p:nvPr/>
        </p:nvSpPr>
        <p:spPr>
          <a:xfrm>
            <a:off x="-1696825" y="15346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5"/>
          <p:cNvSpPr/>
          <p:nvPr/>
        </p:nvSpPr>
        <p:spPr>
          <a:xfrm>
            <a:off x="-1696837" y="4608500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5"/>
          <p:cNvSpPr/>
          <p:nvPr/>
        </p:nvSpPr>
        <p:spPr>
          <a:xfrm>
            <a:off x="7379500" y="427202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5"/>
          <p:cNvSpPr/>
          <p:nvPr/>
        </p:nvSpPr>
        <p:spPr>
          <a:xfrm>
            <a:off x="7091925" y="4891625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5"/>
          <p:cNvSpPr/>
          <p:nvPr/>
        </p:nvSpPr>
        <p:spPr>
          <a:xfrm>
            <a:off x="225350" y="28899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2469675" y="4910825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5387900" y="46815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/>
          <p:nvPr/>
        </p:nvSpPr>
        <p:spPr>
          <a:xfrm>
            <a:off x="8508525" y="2345200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5"/>
          <p:cNvSpPr/>
          <p:nvPr/>
        </p:nvSpPr>
        <p:spPr>
          <a:xfrm>
            <a:off x="-680475" y="167225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/>
          <p:nvPr/>
        </p:nvSpPr>
        <p:spPr>
          <a:xfrm flipH="1">
            <a:off x="7777238" y="-362525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6"/>
          <p:cNvSpPr/>
          <p:nvPr/>
        </p:nvSpPr>
        <p:spPr>
          <a:xfrm flipH="1">
            <a:off x="-2176687" y="4608500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6732150" y="4887075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-1598525" y="2486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/>
          <p:nvPr/>
        </p:nvSpPr>
        <p:spPr>
          <a:xfrm>
            <a:off x="224725" y="3061825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6"/>
          <p:cNvSpPr/>
          <p:nvPr/>
        </p:nvSpPr>
        <p:spPr>
          <a:xfrm>
            <a:off x="6889175" y="24860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6"/>
          <p:cNvSpPr/>
          <p:nvPr/>
        </p:nvSpPr>
        <p:spPr>
          <a:xfrm>
            <a:off x="8698925" y="33391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6"/>
          <p:cNvSpPr/>
          <p:nvPr/>
        </p:nvSpPr>
        <p:spPr>
          <a:xfrm>
            <a:off x="8735525" y="1338775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"/>
          <p:cNvSpPr/>
          <p:nvPr/>
        </p:nvSpPr>
        <p:spPr>
          <a:xfrm flipH="1">
            <a:off x="6754813" y="-362525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/>
          <p:nvPr/>
        </p:nvSpPr>
        <p:spPr>
          <a:xfrm flipH="1">
            <a:off x="-820525" y="477250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7"/>
          <p:cNvSpPr/>
          <p:nvPr/>
        </p:nvSpPr>
        <p:spPr>
          <a:xfrm flipH="1">
            <a:off x="-928600" y="8519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7"/>
          <p:cNvSpPr/>
          <p:nvPr/>
        </p:nvSpPr>
        <p:spPr>
          <a:xfrm flipH="1">
            <a:off x="8888250" y="15346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7"/>
          <p:cNvSpPr/>
          <p:nvPr/>
        </p:nvSpPr>
        <p:spPr>
          <a:xfrm flipH="1">
            <a:off x="-589262" y="4608500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7"/>
          <p:cNvSpPr/>
          <p:nvPr/>
        </p:nvSpPr>
        <p:spPr>
          <a:xfrm flipH="1">
            <a:off x="7669875" y="427202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7"/>
          <p:cNvSpPr/>
          <p:nvPr/>
        </p:nvSpPr>
        <p:spPr>
          <a:xfrm flipH="1">
            <a:off x="6497050" y="4891625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7"/>
          <p:cNvSpPr/>
          <p:nvPr/>
        </p:nvSpPr>
        <p:spPr>
          <a:xfrm flipH="1">
            <a:off x="8888250" y="3116463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7"/>
          <p:cNvSpPr/>
          <p:nvPr/>
        </p:nvSpPr>
        <p:spPr>
          <a:xfrm flipH="1">
            <a:off x="4544425" y="13505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title"/>
          </p:nvPr>
        </p:nvSpPr>
        <p:spPr>
          <a:xfrm>
            <a:off x="3930100" y="820325"/>
            <a:ext cx="44988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7"/>
          <p:cNvSpPr txBox="1">
            <a:spLocks noGrp="1"/>
          </p:cNvSpPr>
          <p:nvPr>
            <p:ph type="body" idx="1"/>
          </p:nvPr>
        </p:nvSpPr>
        <p:spPr>
          <a:xfrm>
            <a:off x="3930100" y="1922875"/>
            <a:ext cx="4498800" cy="24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unito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9"/>
          <p:cNvSpPr txBox="1">
            <a:spLocks noGrp="1"/>
          </p:cNvSpPr>
          <p:nvPr>
            <p:ph type="title"/>
          </p:nvPr>
        </p:nvSpPr>
        <p:spPr>
          <a:xfrm>
            <a:off x="2241425" y="1293100"/>
            <a:ext cx="4661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subTitle" idx="1"/>
          </p:nvPr>
        </p:nvSpPr>
        <p:spPr>
          <a:xfrm>
            <a:off x="2241475" y="216860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10"/>
          <p:cNvSpPr txBox="1">
            <a:spLocks noGrp="1"/>
          </p:cNvSpPr>
          <p:nvPr>
            <p:ph type="title"/>
          </p:nvPr>
        </p:nvSpPr>
        <p:spPr>
          <a:xfrm>
            <a:off x="720000" y="3862550"/>
            <a:ext cx="7704000" cy="468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0"/>
          <p:cNvSpPr/>
          <p:nvPr/>
        </p:nvSpPr>
        <p:spPr>
          <a:xfrm flipH="1">
            <a:off x="5623273" y="-362525"/>
            <a:ext cx="39054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0"/>
          <p:cNvSpPr/>
          <p:nvPr/>
        </p:nvSpPr>
        <p:spPr>
          <a:xfrm flipH="1">
            <a:off x="-1952050" y="477250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0"/>
          <p:cNvSpPr/>
          <p:nvPr/>
        </p:nvSpPr>
        <p:spPr>
          <a:xfrm flipH="1">
            <a:off x="7251525" y="11124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0"/>
          <p:cNvSpPr/>
          <p:nvPr/>
        </p:nvSpPr>
        <p:spPr>
          <a:xfrm flipH="1">
            <a:off x="-1720787" y="4608500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0"/>
          <p:cNvSpPr/>
          <p:nvPr/>
        </p:nvSpPr>
        <p:spPr>
          <a:xfrm flipH="1">
            <a:off x="2385450" y="503742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0"/>
          <p:cNvSpPr/>
          <p:nvPr/>
        </p:nvSpPr>
        <p:spPr>
          <a:xfrm flipH="1">
            <a:off x="5623275" y="48742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0"/>
          <p:cNvSpPr/>
          <p:nvPr/>
        </p:nvSpPr>
        <p:spPr>
          <a:xfrm flipH="1">
            <a:off x="3412900" y="13505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0"/>
          <p:cNvSpPr/>
          <p:nvPr/>
        </p:nvSpPr>
        <p:spPr>
          <a:xfrm flipH="1">
            <a:off x="-67950" y="302595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0"/>
          <p:cNvSpPr/>
          <p:nvPr/>
        </p:nvSpPr>
        <p:spPr>
          <a:xfrm flipH="1">
            <a:off x="8230725" y="2619313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0"/>
          <p:cNvSpPr/>
          <p:nvPr/>
        </p:nvSpPr>
        <p:spPr>
          <a:xfrm flipH="1">
            <a:off x="-1720800" y="19506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 txBox="1">
            <a:spLocks noGrp="1"/>
          </p:cNvSpPr>
          <p:nvPr>
            <p:ph type="title" hasCustomPrompt="1"/>
          </p:nvPr>
        </p:nvSpPr>
        <p:spPr>
          <a:xfrm>
            <a:off x="4312000" y="1809900"/>
            <a:ext cx="4116900" cy="108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4" name="Google Shape;104;p11"/>
          <p:cNvSpPr txBox="1">
            <a:spLocks noGrp="1"/>
          </p:cNvSpPr>
          <p:nvPr>
            <p:ph type="subTitle" idx="1"/>
          </p:nvPr>
        </p:nvSpPr>
        <p:spPr>
          <a:xfrm>
            <a:off x="4312000" y="2898900"/>
            <a:ext cx="4116900" cy="4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5" name="Google Shape;105;p11"/>
          <p:cNvSpPr/>
          <p:nvPr/>
        </p:nvSpPr>
        <p:spPr>
          <a:xfrm>
            <a:off x="-563798" y="-362525"/>
            <a:ext cx="39054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1"/>
          <p:cNvSpPr/>
          <p:nvPr/>
        </p:nvSpPr>
        <p:spPr>
          <a:xfrm>
            <a:off x="7430625" y="477250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1"/>
          <p:cNvSpPr/>
          <p:nvPr/>
        </p:nvSpPr>
        <p:spPr>
          <a:xfrm>
            <a:off x="-312550" y="11124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1"/>
          <p:cNvSpPr/>
          <p:nvPr/>
        </p:nvSpPr>
        <p:spPr>
          <a:xfrm>
            <a:off x="7199363" y="4608500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1"/>
          <p:cNvSpPr/>
          <p:nvPr/>
        </p:nvSpPr>
        <p:spPr>
          <a:xfrm>
            <a:off x="4553525" y="503742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1"/>
          <p:cNvSpPr/>
          <p:nvPr/>
        </p:nvSpPr>
        <p:spPr>
          <a:xfrm>
            <a:off x="-1772950" y="4891625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1"/>
          <p:cNvSpPr/>
          <p:nvPr/>
        </p:nvSpPr>
        <p:spPr>
          <a:xfrm>
            <a:off x="3161000" y="47110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1"/>
          <p:cNvSpPr/>
          <p:nvPr/>
        </p:nvSpPr>
        <p:spPr>
          <a:xfrm>
            <a:off x="5371375" y="13505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1"/>
          <p:cNvSpPr/>
          <p:nvPr/>
        </p:nvSpPr>
        <p:spPr>
          <a:xfrm>
            <a:off x="8852225" y="302595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1"/>
          <p:cNvSpPr/>
          <p:nvPr/>
        </p:nvSpPr>
        <p:spPr>
          <a:xfrm>
            <a:off x="-1952050" y="2619313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1"/>
          <p:cNvSpPr/>
          <p:nvPr/>
        </p:nvSpPr>
        <p:spPr>
          <a:xfrm>
            <a:off x="8659775" y="19506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3"/>
          <p:cNvSpPr/>
          <p:nvPr/>
        </p:nvSpPr>
        <p:spPr>
          <a:xfrm>
            <a:off x="-1310820" y="-362525"/>
            <a:ext cx="20259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3"/>
          <p:cNvSpPr/>
          <p:nvPr/>
        </p:nvSpPr>
        <p:spPr>
          <a:xfrm>
            <a:off x="6685750" y="152450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3"/>
          <p:cNvSpPr/>
          <p:nvPr/>
        </p:nvSpPr>
        <p:spPr>
          <a:xfrm>
            <a:off x="8629525" y="149992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3"/>
          <p:cNvSpPr/>
          <p:nvPr/>
        </p:nvSpPr>
        <p:spPr>
          <a:xfrm>
            <a:off x="-1696825" y="15346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3"/>
          <p:cNvSpPr/>
          <p:nvPr/>
        </p:nvSpPr>
        <p:spPr>
          <a:xfrm>
            <a:off x="3733810" y="46085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3"/>
          <p:cNvSpPr/>
          <p:nvPr/>
        </p:nvSpPr>
        <p:spPr>
          <a:xfrm>
            <a:off x="-1427500" y="4891625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3"/>
          <p:cNvSpPr/>
          <p:nvPr/>
        </p:nvSpPr>
        <p:spPr>
          <a:xfrm>
            <a:off x="226525" y="3327563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3"/>
          <p:cNvSpPr/>
          <p:nvPr/>
        </p:nvSpPr>
        <p:spPr>
          <a:xfrm>
            <a:off x="4672900" y="13505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3"/>
          <p:cNvSpPr/>
          <p:nvPr/>
        </p:nvSpPr>
        <p:spPr>
          <a:xfrm>
            <a:off x="8629525" y="3111100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3"/>
          <p:cNvSpPr/>
          <p:nvPr/>
        </p:nvSpPr>
        <p:spPr>
          <a:xfrm>
            <a:off x="8736925" y="343115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title" idx="2" hasCustomPrompt="1"/>
          </p:nvPr>
        </p:nvSpPr>
        <p:spPr>
          <a:xfrm>
            <a:off x="715102" y="148088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0" name="Google Shape;130;p13"/>
          <p:cNvSpPr txBox="1">
            <a:spLocks noGrp="1"/>
          </p:cNvSpPr>
          <p:nvPr>
            <p:ph type="title" idx="3" hasCustomPrompt="1"/>
          </p:nvPr>
        </p:nvSpPr>
        <p:spPr>
          <a:xfrm>
            <a:off x="715102" y="291429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1" name="Google Shape;131;p13"/>
          <p:cNvSpPr txBox="1">
            <a:spLocks noGrp="1"/>
          </p:cNvSpPr>
          <p:nvPr>
            <p:ph type="title" idx="4" hasCustomPrompt="1"/>
          </p:nvPr>
        </p:nvSpPr>
        <p:spPr>
          <a:xfrm>
            <a:off x="3416827" y="148088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>
            <a:spLocks noGrp="1"/>
          </p:cNvSpPr>
          <p:nvPr>
            <p:ph type="title" idx="5" hasCustomPrompt="1"/>
          </p:nvPr>
        </p:nvSpPr>
        <p:spPr>
          <a:xfrm>
            <a:off x="3416827" y="291429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3" name="Google Shape;133;p13"/>
          <p:cNvSpPr txBox="1">
            <a:spLocks noGrp="1"/>
          </p:cNvSpPr>
          <p:nvPr>
            <p:ph type="title" idx="6" hasCustomPrompt="1"/>
          </p:nvPr>
        </p:nvSpPr>
        <p:spPr>
          <a:xfrm>
            <a:off x="6118552" y="148088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4" name="Google Shape;134;p13"/>
          <p:cNvSpPr txBox="1">
            <a:spLocks noGrp="1"/>
          </p:cNvSpPr>
          <p:nvPr>
            <p:ph type="title" idx="7" hasCustomPrompt="1"/>
          </p:nvPr>
        </p:nvSpPr>
        <p:spPr>
          <a:xfrm>
            <a:off x="6118552" y="291429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"/>
          </p:nvPr>
        </p:nvSpPr>
        <p:spPr>
          <a:xfrm>
            <a:off x="720000" y="1997675"/>
            <a:ext cx="2305500" cy="66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subTitle" idx="8"/>
          </p:nvPr>
        </p:nvSpPr>
        <p:spPr>
          <a:xfrm>
            <a:off x="3419275" y="1997675"/>
            <a:ext cx="2305500" cy="66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subTitle" idx="9"/>
          </p:nvPr>
        </p:nvSpPr>
        <p:spPr>
          <a:xfrm>
            <a:off x="6118550" y="1997675"/>
            <a:ext cx="2305500" cy="66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8" name="Google Shape;138;p13"/>
          <p:cNvSpPr txBox="1">
            <a:spLocks noGrp="1"/>
          </p:cNvSpPr>
          <p:nvPr>
            <p:ph type="subTitle" idx="13"/>
          </p:nvPr>
        </p:nvSpPr>
        <p:spPr>
          <a:xfrm>
            <a:off x="720000" y="3431150"/>
            <a:ext cx="2305500" cy="66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9" name="Google Shape;139;p13"/>
          <p:cNvSpPr txBox="1">
            <a:spLocks noGrp="1"/>
          </p:cNvSpPr>
          <p:nvPr>
            <p:ph type="subTitle" idx="14"/>
          </p:nvPr>
        </p:nvSpPr>
        <p:spPr>
          <a:xfrm>
            <a:off x="3419275" y="3431150"/>
            <a:ext cx="2305500" cy="66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40" name="Google Shape;140;p13"/>
          <p:cNvSpPr txBox="1">
            <a:spLocks noGrp="1"/>
          </p:cNvSpPr>
          <p:nvPr>
            <p:ph type="subTitle" idx="15"/>
          </p:nvPr>
        </p:nvSpPr>
        <p:spPr>
          <a:xfrm>
            <a:off x="6118550" y="3431150"/>
            <a:ext cx="2305500" cy="66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>
            <a:spLocks noGrp="1"/>
          </p:cNvSpPr>
          <p:nvPr>
            <p:ph type="subTitle" idx="1"/>
          </p:nvPr>
        </p:nvSpPr>
        <p:spPr>
          <a:xfrm>
            <a:off x="4663950" y="2231250"/>
            <a:ext cx="3582000" cy="18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143" name="Google Shape;143;p14"/>
          <p:cNvSpPr txBox="1">
            <a:spLocks noGrp="1"/>
          </p:cNvSpPr>
          <p:nvPr>
            <p:ph type="title"/>
          </p:nvPr>
        </p:nvSpPr>
        <p:spPr>
          <a:xfrm>
            <a:off x="4663950" y="1038137"/>
            <a:ext cx="3582000" cy="119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4"/>
          <p:cNvSpPr/>
          <p:nvPr/>
        </p:nvSpPr>
        <p:spPr>
          <a:xfrm>
            <a:off x="8230725" y="477250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4"/>
          <p:cNvSpPr/>
          <p:nvPr/>
        </p:nvSpPr>
        <p:spPr>
          <a:xfrm>
            <a:off x="2727025" y="-1572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4"/>
          <p:cNvSpPr/>
          <p:nvPr/>
        </p:nvSpPr>
        <p:spPr>
          <a:xfrm>
            <a:off x="7999463" y="4608500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"/>
          <p:cNvSpPr/>
          <p:nvPr/>
        </p:nvSpPr>
        <p:spPr>
          <a:xfrm>
            <a:off x="5353625" y="503742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4"/>
          <p:cNvSpPr/>
          <p:nvPr/>
        </p:nvSpPr>
        <p:spPr>
          <a:xfrm>
            <a:off x="3961100" y="48742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4"/>
          <p:cNvSpPr/>
          <p:nvPr/>
        </p:nvSpPr>
        <p:spPr>
          <a:xfrm>
            <a:off x="6171475" y="13505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4"/>
          <p:cNvSpPr/>
          <p:nvPr/>
        </p:nvSpPr>
        <p:spPr>
          <a:xfrm>
            <a:off x="8812175" y="339400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4"/>
          <p:cNvSpPr/>
          <p:nvPr/>
        </p:nvSpPr>
        <p:spPr>
          <a:xfrm>
            <a:off x="-1028050" y="4891438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4"/>
          <p:cNvSpPr/>
          <p:nvPr/>
        </p:nvSpPr>
        <p:spPr>
          <a:xfrm>
            <a:off x="8812175" y="19506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4"/>
          <p:cNvSpPr/>
          <p:nvPr/>
        </p:nvSpPr>
        <p:spPr>
          <a:xfrm>
            <a:off x="-2926762" y="-353300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5"/>
          <p:cNvSpPr/>
          <p:nvPr/>
        </p:nvSpPr>
        <p:spPr>
          <a:xfrm rot="10800000">
            <a:off x="6754813" y="4608500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5"/>
          <p:cNvSpPr/>
          <p:nvPr/>
        </p:nvSpPr>
        <p:spPr>
          <a:xfrm rot="10800000">
            <a:off x="-820525" y="4511225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5"/>
          <p:cNvSpPr/>
          <p:nvPr/>
        </p:nvSpPr>
        <p:spPr>
          <a:xfrm rot="10800000">
            <a:off x="-928600" y="387287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5"/>
          <p:cNvSpPr/>
          <p:nvPr/>
        </p:nvSpPr>
        <p:spPr>
          <a:xfrm rot="10800000">
            <a:off x="8888250" y="319017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5"/>
          <p:cNvSpPr/>
          <p:nvPr/>
        </p:nvSpPr>
        <p:spPr>
          <a:xfrm rot="10800000">
            <a:off x="-589262" y="-362525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5"/>
          <p:cNvSpPr/>
          <p:nvPr/>
        </p:nvSpPr>
        <p:spPr>
          <a:xfrm rot="10800000">
            <a:off x="7669875" y="45275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5"/>
          <p:cNvSpPr/>
          <p:nvPr/>
        </p:nvSpPr>
        <p:spPr>
          <a:xfrm rot="10800000">
            <a:off x="6497050" y="96850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5"/>
          <p:cNvSpPr/>
          <p:nvPr/>
        </p:nvSpPr>
        <p:spPr>
          <a:xfrm rot="10800000">
            <a:off x="8888250" y="1837213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5"/>
          <p:cNvSpPr/>
          <p:nvPr/>
        </p:nvSpPr>
        <p:spPr>
          <a:xfrm rot="10800000">
            <a:off x="4544425" y="48186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5"/>
          <p:cNvSpPr txBox="1">
            <a:spLocks noGrp="1"/>
          </p:cNvSpPr>
          <p:nvPr>
            <p:ph type="subTitle" idx="1"/>
          </p:nvPr>
        </p:nvSpPr>
        <p:spPr>
          <a:xfrm>
            <a:off x="5910100" y="1976750"/>
            <a:ext cx="25188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" name="Google Shape;165;p15"/>
          <p:cNvSpPr txBox="1">
            <a:spLocks noGrp="1"/>
          </p:cNvSpPr>
          <p:nvPr>
            <p:ph type="title"/>
          </p:nvPr>
        </p:nvSpPr>
        <p:spPr>
          <a:xfrm>
            <a:off x="5910100" y="535000"/>
            <a:ext cx="2518800" cy="14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5"/>
          <p:cNvSpPr>
            <a:spLocks noGrp="1"/>
          </p:cNvSpPr>
          <p:nvPr>
            <p:ph type="pic" idx="2"/>
          </p:nvPr>
        </p:nvSpPr>
        <p:spPr>
          <a:xfrm>
            <a:off x="715100" y="535000"/>
            <a:ext cx="2836800" cy="407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67" name="Google Shape;167;p15"/>
          <p:cNvSpPr>
            <a:spLocks noGrp="1"/>
          </p:cNvSpPr>
          <p:nvPr>
            <p:ph type="pic" idx="3"/>
          </p:nvPr>
        </p:nvSpPr>
        <p:spPr>
          <a:xfrm>
            <a:off x="3690375" y="2969775"/>
            <a:ext cx="4738500" cy="1638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68" name="Google Shape;168;p15"/>
          <p:cNvSpPr>
            <a:spLocks noGrp="1"/>
          </p:cNvSpPr>
          <p:nvPr>
            <p:ph type="pic" idx="4"/>
          </p:nvPr>
        </p:nvSpPr>
        <p:spPr>
          <a:xfrm>
            <a:off x="3690375" y="535000"/>
            <a:ext cx="2069100" cy="2272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6"/>
          <p:cNvSpPr txBox="1">
            <a:spLocks noGrp="1"/>
          </p:cNvSpPr>
          <p:nvPr>
            <p:ph type="subTitle" idx="1"/>
          </p:nvPr>
        </p:nvSpPr>
        <p:spPr>
          <a:xfrm>
            <a:off x="714973" y="1941300"/>
            <a:ext cx="2180400" cy="41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2" name="Google Shape;172;p16"/>
          <p:cNvSpPr txBox="1">
            <a:spLocks noGrp="1"/>
          </p:cNvSpPr>
          <p:nvPr>
            <p:ph type="subTitle" idx="2"/>
          </p:nvPr>
        </p:nvSpPr>
        <p:spPr>
          <a:xfrm>
            <a:off x="714973" y="2283300"/>
            <a:ext cx="2180400" cy="15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"/>
          <p:cNvSpPr txBox="1">
            <a:spLocks noGrp="1"/>
          </p:cNvSpPr>
          <p:nvPr>
            <p:ph type="subTitle" idx="3"/>
          </p:nvPr>
        </p:nvSpPr>
        <p:spPr>
          <a:xfrm>
            <a:off x="3481788" y="2283300"/>
            <a:ext cx="2180400" cy="15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6"/>
          <p:cNvSpPr txBox="1">
            <a:spLocks noGrp="1"/>
          </p:cNvSpPr>
          <p:nvPr>
            <p:ph type="subTitle" idx="4"/>
          </p:nvPr>
        </p:nvSpPr>
        <p:spPr>
          <a:xfrm>
            <a:off x="6248627" y="2283300"/>
            <a:ext cx="2180400" cy="15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16"/>
          <p:cNvSpPr txBox="1">
            <a:spLocks noGrp="1"/>
          </p:cNvSpPr>
          <p:nvPr>
            <p:ph type="subTitle" idx="5"/>
          </p:nvPr>
        </p:nvSpPr>
        <p:spPr>
          <a:xfrm>
            <a:off x="3481788" y="1941300"/>
            <a:ext cx="2180400" cy="41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6" name="Google Shape;176;p16"/>
          <p:cNvSpPr txBox="1">
            <a:spLocks noGrp="1"/>
          </p:cNvSpPr>
          <p:nvPr>
            <p:ph type="subTitle" idx="6"/>
          </p:nvPr>
        </p:nvSpPr>
        <p:spPr>
          <a:xfrm>
            <a:off x="6248627" y="1941300"/>
            <a:ext cx="2180400" cy="41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7" name="Google Shape;177;p16"/>
          <p:cNvSpPr/>
          <p:nvPr/>
        </p:nvSpPr>
        <p:spPr>
          <a:xfrm flipH="1">
            <a:off x="8243520" y="-362525"/>
            <a:ext cx="20259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6"/>
          <p:cNvSpPr/>
          <p:nvPr/>
        </p:nvSpPr>
        <p:spPr>
          <a:xfrm flipH="1">
            <a:off x="-1213450" y="152450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6"/>
          <p:cNvSpPr/>
          <p:nvPr/>
        </p:nvSpPr>
        <p:spPr>
          <a:xfrm flipH="1">
            <a:off x="-1696825" y="149992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6"/>
          <p:cNvSpPr/>
          <p:nvPr/>
        </p:nvSpPr>
        <p:spPr>
          <a:xfrm flipH="1">
            <a:off x="8629525" y="15346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"/>
          <p:cNvSpPr/>
          <p:nvPr/>
        </p:nvSpPr>
        <p:spPr>
          <a:xfrm flipH="1">
            <a:off x="-1028710" y="46085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"/>
          <p:cNvSpPr/>
          <p:nvPr/>
        </p:nvSpPr>
        <p:spPr>
          <a:xfrm flipH="1">
            <a:off x="6899800" y="4891625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"/>
          <p:cNvSpPr/>
          <p:nvPr/>
        </p:nvSpPr>
        <p:spPr>
          <a:xfrm flipH="1">
            <a:off x="8750875" y="3828213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6"/>
          <p:cNvSpPr/>
          <p:nvPr/>
        </p:nvSpPr>
        <p:spPr>
          <a:xfrm flipH="1">
            <a:off x="212525" y="2815125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6"/>
          <p:cNvSpPr/>
          <p:nvPr/>
        </p:nvSpPr>
        <p:spPr>
          <a:xfrm flipH="1">
            <a:off x="212525" y="38282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6"/>
          <p:cNvSpPr/>
          <p:nvPr/>
        </p:nvSpPr>
        <p:spPr>
          <a:xfrm flipH="1">
            <a:off x="5481600" y="135038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/>
          <p:nvPr/>
        </p:nvSpPr>
        <p:spPr>
          <a:xfrm>
            <a:off x="-5533010" y="46085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"/>
          <p:cNvSpPr/>
          <p:nvPr/>
        </p:nvSpPr>
        <p:spPr>
          <a:xfrm>
            <a:off x="8428890" y="-3533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7"/>
          <p:cNvSpPr/>
          <p:nvPr/>
        </p:nvSpPr>
        <p:spPr>
          <a:xfrm rot="10800000" flipH="1">
            <a:off x="2399413" y="178238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7"/>
          <p:cNvSpPr/>
          <p:nvPr/>
        </p:nvSpPr>
        <p:spPr>
          <a:xfrm rot="10800000" flipH="1">
            <a:off x="7547038" y="4731763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7"/>
          <p:cNvSpPr/>
          <p:nvPr/>
        </p:nvSpPr>
        <p:spPr>
          <a:xfrm rot="10800000" flipH="1">
            <a:off x="8784825" y="2172538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7"/>
          <p:cNvSpPr/>
          <p:nvPr/>
        </p:nvSpPr>
        <p:spPr>
          <a:xfrm rot="10800000" flipH="1">
            <a:off x="214725" y="3327363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7"/>
          <p:cNvSpPr/>
          <p:nvPr/>
        </p:nvSpPr>
        <p:spPr>
          <a:xfrm rot="10800000" flipH="1">
            <a:off x="322125" y="3879288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7"/>
          <p:cNvSpPr/>
          <p:nvPr/>
        </p:nvSpPr>
        <p:spPr>
          <a:xfrm rot="10800000" flipH="1">
            <a:off x="8821425" y="1597613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17"/>
          <p:cNvSpPr txBox="1">
            <a:spLocks noGrp="1"/>
          </p:cNvSpPr>
          <p:nvPr>
            <p:ph type="subTitle" idx="1"/>
          </p:nvPr>
        </p:nvSpPr>
        <p:spPr>
          <a:xfrm>
            <a:off x="2037153" y="1646350"/>
            <a:ext cx="5340900" cy="52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8" name="Google Shape;198;p17"/>
          <p:cNvSpPr txBox="1">
            <a:spLocks noGrp="1"/>
          </p:cNvSpPr>
          <p:nvPr>
            <p:ph type="subTitle" idx="2"/>
          </p:nvPr>
        </p:nvSpPr>
        <p:spPr>
          <a:xfrm>
            <a:off x="2037153" y="2801175"/>
            <a:ext cx="5340900" cy="52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9" name="Google Shape;199;p17"/>
          <p:cNvSpPr txBox="1">
            <a:spLocks noGrp="1"/>
          </p:cNvSpPr>
          <p:nvPr>
            <p:ph type="subTitle" idx="3"/>
          </p:nvPr>
        </p:nvSpPr>
        <p:spPr>
          <a:xfrm>
            <a:off x="2037153" y="3997800"/>
            <a:ext cx="5340900" cy="52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00" name="Google Shape;200;p17"/>
          <p:cNvSpPr txBox="1">
            <a:spLocks noGrp="1"/>
          </p:cNvSpPr>
          <p:nvPr>
            <p:ph type="subTitle" idx="4"/>
          </p:nvPr>
        </p:nvSpPr>
        <p:spPr>
          <a:xfrm>
            <a:off x="2037153" y="1263850"/>
            <a:ext cx="5340900" cy="4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17"/>
          <p:cNvSpPr txBox="1">
            <a:spLocks noGrp="1"/>
          </p:cNvSpPr>
          <p:nvPr>
            <p:ph type="subTitle" idx="5"/>
          </p:nvPr>
        </p:nvSpPr>
        <p:spPr>
          <a:xfrm>
            <a:off x="2037153" y="2418680"/>
            <a:ext cx="5340900" cy="4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17"/>
          <p:cNvSpPr txBox="1">
            <a:spLocks noGrp="1"/>
          </p:cNvSpPr>
          <p:nvPr>
            <p:ph type="subTitle" idx="6"/>
          </p:nvPr>
        </p:nvSpPr>
        <p:spPr>
          <a:xfrm>
            <a:off x="2037153" y="3615310"/>
            <a:ext cx="5340900" cy="4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17"/>
          <p:cNvSpPr>
            <a:spLocks noGrp="1"/>
          </p:cNvSpPr>
          <p:nvPr>
            <p:ph type="pic" idx="7"/>
          </p:nvPr>
        </p:nvSpPr>
        <p:spPr>
          <a:xfrm>
            <a:off x="720500" y="1137525"/>
            <a:ext cx="1077600" cy="1077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4" name="Google Shape;204;p17"/>
          <p:cNvSpPr>
            <a:spLocks noGrp="1"/>
          </p:cNvSpPr>
          <p:nvPr>
            <p:ph type="pic" idx="8"/>
          </p:nvPr>
        </p:nvSpPr>
        <p:spPr>
          <a:xfrm>
            <a:off x="720500" y="3544325"/>
            <a:ext cx="1077600" cy="1077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5" name="Google Shape;205;p17"/>
          <p:cNvSpPr>
            <a:spLocks noGrp="1"/>
          </p:cNvSpPr>
          <p:nvPr>
            <p:ph type="pic" idx="9"/>
          </p:nvPr>
        </p:nvSpPr>
        <p:spPr>
          <a:xfrm>
            <a:off x="715100" y="2328825"/>
            <a:ext cx="1088400" cy="10884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8"/>
          <p:cNvSpPr txBox="1">
            <a:spLocks noGrp="1"/>
          </p:cNvSpPr>
          <p:nvPr>
            <p:ph type="subTitle" idx="1"/>
          </p:nvPr>
        </p:nvSpPr>
        <p:spPr>
          <a:xfrm>
            <a:off x="788074" y="1382675"/>
            <a:ext cx="33426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09" name="Google Shape;209;p18"/>
          <p:cNvSpPr txBox="1">
            <a:spLocks noGrp="1"/>
          </p:cNvSpPr>
          <p:nvPr>
            <p:ph type="subTitle" idx="2"/>
          </p:nvPr>
        </p:nvSpPr>
        <p:spPr>
          <a:xfrm>
            <a:off x="788075" y="1832375"/>
            <a:ext cx="3342600" cy="102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18"/>
          <p:cNvSpPr txBox="1">
            <a:spLocks noGrp="1"/>
          </p:cNvSpPr>
          <p:nvPr>
            <p:ph type="subTitle" idx="3"/>
          </p:nvPr>
        </p:nvSpPr>
        <p:spPr>
          <a:xfrm>
            <a:off x="5013326" y="1832375"/>
            <a:ext cx="3342600" cy="102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18"/>
          <p:cNvSpPr txBox="1">
            <a:spLocks noGrp="1"/>
          </p:cNvSpPr>
          <p:nvPr>
            <p:ph type="subTitle" idx="4"/>
          </p:nvPr>
        </p:nvSpPr>
        <p:spPr>
          <a:xfrm>
            <a:off x="788075" y="3428300"/>
            <a:ext cx="3342600" cy="102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18"/>
          <p:cNvSpPr txBox="1">
            <a:spLocks noGrp="1"/>
          </p:cNvSpPr>
          <p:nvPr>
            <p:ph type="subTitle" idx="5"/>
          </p:nvPr>
        </p:nvSpPr>
        <p:spPr>
          <a:xfrm>
            <a:off x="5013326" y="3428300"/>
            <a:ext cx="3342600" cy="102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18"/>
          <p:cNvSpPr txBox="1">
            <a:spLocks noGrp="1"/>
          </p:cNvSpPr>
          <p:nvPr>
            <p:ph type="subTitle" idx="6"/>
          </p:nvPr>
        </p:nvSpPr>
        <p:spPr>
          <a:xfrm>
            <a:off x="788074" y="2978600"/>
            <a:ext cx="33426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14" name="Google Shape;214;p18"/>
          <p:cNvSpPr txBox="1">
            <a:spLocks noGrp="1"/>
          </p:cNvSpPr>
          <p:nvPr>
            <p:ph type="subTitle" idx="7"/>
          </p:nvPr>
        </p:nvSpPr>
        <p:spPr>
          <a:xfrm>
            <a:off x="5013324" y="1382675"/>
            <a:ext cx="33426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15" name="Google Shape;215;p18"/>
          <p:cNvSpPr txBox="1">
            <a:spLocks noGrp="1"/>
          </p:cNvSpPr>
          <p:nvPr>
            <p:ph type="subTitle" idx="8"/>
          </p:nvPr>
        </p:nvSpPr>
        <p:spPr>
          <a:xfrm>
            <a:off x="5013324" y="2978600"/>
            <a:ext cx="33426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16" name="Google Shape;216;p18"/>
          <p:cNvSpPr/>
          <p:nvPr/>
        </p:nvSpPr>
        <p:spPr>
          <a:xfrm flipH="1">
            <a:off x="-2971810" y="46085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8"/>
          <p:cNvSpPr/>
          <p:nvPr/>
        </p:nvSpPr>
        <p:spPr>
          <a:xfrm flipH="1">
            <a:off x="5791190" y="-3533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8"/>
          <p:cNvSpPr/>
          <p:nvPr/>
        </p:nvSpPr>
        <p:spPr>
          <a:xfrm flipH="1">
            <a:off x="7282113" y="4879325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8"/>
          <p:cNvSpPr/>
          <p:nvPr/>
        </p:nvSpPr>
        <p:spPr>
          <a:xfrm flipH="1">
            <a:off x="-115187" y="-1139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8"/>
          <p:cNvSpPr/>
          <p:nvPr/>
        </p:nvSpPr>
        <p:spPr>
          <a:xfrm flipH="1">
            <a:off x="356525" y="3580700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8"/>
          <p:cNvSpPr/>
          <p:nvPr/>
        </p:nvSpPr>
        <p:spPr>
          <a:xfrm flipH="1">
            <a:off x="175925" y="165177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8"/>
          <p:cNvSpPr/>
          <p:nvPr/>
        </p:nvSpPr>
        <p:spPr>
          <a:xfrm flipH="1">
            <a:off x="3950075" y="11500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8"/>
          <p:cNvSpPr/>
          <p:nvPr/>
        </p:nvSpPr>
        <p:spPr>
          <a:xfrm flipH="1">
            <a:off x="8864250" y="3131000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"/>
          <p:cNvSpPr/>
          <p:nvPr/>
        </p:nvSpPr>
        <p:spPr>
          <a:xfrm>
            <a:off x="-1295410" y="46085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9"/>
          <p:cNvSpPr/>
          <p:nvPr/>
        </p:nvSpPr>
        <p:spPr>
          <a:xfrm>
            <a:off x="8428890" y="-3533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9"/>
          <p:cNvSpPr/>
          <p:nvPr/>
        </p:nvSpPr>
        <p:spPr>
          <a:xfrm rot="10800000" flipH="1">
            <a:off x="3942463" y="178238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9"/>
          <p:cNvSpPr/>
          <p:nvPr/>
        </p:nvSpPr>
        <p:spPr>
          <a:xfrm rot="10800000" flipH="1">
            <a:off x="8328088" y="4731763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9"/>
          <p:cNvSpPr/>
          <p:nvPr/>
        </p:nvSpPr>
        <p:spPr>
          <a:xfrm rot="10800000" flipH="1">
            <a:off x="8742525" y="3156938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9"/>
          <p:cNvSpPr/>
          <p:nvPr/>
        </p:nvSpPr>
        <p:spPr>
          <a:xfrm rot="10800000" flipH="1">
            <a:off x="214725" y="1597613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9"/>
          <p:cNvSpPr/>
          <p:nvPr/>
        </p:nvSpPr>
        <p:spPr>
          <a:xfrm rot="10800000" flipH="1">
            <a:off x="322125" y="3879288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9"/>
          <p:cNvSpPr/>
          <p:nvPr/>
        </p:nvSpPr>
        <p:spPr>
          <a:xfrm rot="10800000" flipH="1">
            <a:off x="8821425" y="1597613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19"/>
          <p:cNvSpPr txBox="1">
            <a:spLocks noGrp="1"/>
          </p:cNvSpPr>
          <p:nvPr>
            <p:ph type="subTitle" idx="1"/>
          </p:nvPr>
        </p:nvSpPr>
        <p:spPr>
          <a:xfrm>
            <a:off x="815588" y="1841313"/>
            <a:ext cx="2398800" cy="1055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19"/>
          <p:cNvSpPr txBox="1">
            <a:spLocks noGrp="1"/>
          </p:cNvSpPr>
          <p:nvPr>
            <p:ph type="subTitle" idx="2"/>
          </p:nvPr>
        </p:nvSpPr>
        <p:spPr>
          <a:xfrm>
            <a:off x="3372381" y="1841313"/>
            <a:ext cx="2398800" cy="1055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19"/>
          <p:cNvSpPr txBox="1">
            <a:spLocks noGrp="1"/>
          </p:cNvSpPr>
          <p:nvPr>
            <p:ph type="subTitle" idx="3"/>
          </p:nvPr>
        </p:nvSpPr>
        <p:spPr>
          <a:xfrm>
            <a:off x="5929011" y="1841313"/>
            <a:ext cx="2399400" cy="1055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19"/>
          <p:cNvSpPr txBox="1">
            <a:spLocks noGrp="1"/>
          </p:cNvSpPr>
          <p:nvPr>
            <p:ph type="subTitle" idx="4"/>
          </p:nvPr>
        </p:nvSpPr>
        <p:spPr>
          <a:xfrm>
            <a:off x="815588" y="3441750"/>
            <a:ext cx="2398800" cy="1055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19"/>
          <p:cNvSpPr txBox="1">
            <a:spLocks noGrp="1"/>
          </p:cNvSpPr>
          <p:nvPr>
            <p:ph type="subTitle" idx="5"/>
          </p:nvPr>
        </p:nvSpPr>
        <p:spPr>
          <a:xfrm>
            <a:off x="3372381" y="3441750"/>
            <a:ext cx="2398800" cy="1055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9"/>
          <p:cNvSpPr txBox="1">
            <a:spLocks noGrp="1"/>
          </p:cNvSpPr>
          <p:nvPr>
            <p:ph type="subTitle" idx="6"/>
          </p:nvPr>
        </p:nvSpPr>
        <p:spPr>
          <a:xfrm>
            <a:off x="5929011" y="3441750"/>
            <a:ext cx="2399400" cy="1055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19"/>
          <p:cNvSpPr txBox="1">
            <a:spLocks noGrp="1"/>
          </p:cNvSpPr>
          <p:nvPr>
            <p:ph type="subTitle" idx="7"/>
          </p:nvPr>
        </p:nvSpPr>
        <p:spPr>
          <a:xfrm>
            <a:off x="815588" y="1382675"/>
            <a:ext cx="2398800" cy="537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41" name="Google Shape;241;p19"/>
          <p:cNvSpPr txBox="1">
            <a:spLocks noGrp="1"/>
          </p:cNvSpPr>
          <p:nvPr>
            <p:ph type="subTitle" idx="8"/>
          </p:nvPr>
        </p:nvSpPr>
        <p:spPr>
          <a:xfrm>
            <a:off x="3372381" y="1382675"/>
            <a:ext cx="2398800" cy="537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42" name="Google Shape;242;p19"/>
          <p:cNvSpPr txBox="1">
            <a:spLocks noGrp="1"/>
          </p:cNvSpPr>
          <p:nvPr>
            <p:ph type="subTitle" idx="9"/>
          </p:nvPr>
        </p:nvSpPr>
        <p:spPr>
          <a:xfrm>
            <a:off x="5929011" y="1382675"/>
            <a:ext cx="2399400" cy="537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43" name="Google Shape;243;p19"/>
          <p:cNvSpPr txBox="1">
            <a:spLocks noGrp="1"/>
          </p:cNvSpPr>
          <p:nvPr>
            <p:ph type="subTitle" idx="13"/>
          </p:nvPr>
        </p:nvSpPr>
        <p:spPr>
          <a:xfrm>
            <a:off x="815588" y="2978600"/>
            <a:ext cx="2398800" cy="537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44" name="Google Shape;244;p19"/>
          <p:cNvSpPr txBox="1">
            <a:spLocks noGrp="1"/>
          </p:cNvSpPr>
          <p:nvPr>
            <p:ph type="subTitle" idx="14"/>
          </p:nvPr>
        </p:nvSpPr>
        <p:spPr>
          <a:xfrm>
            <a:off x="3372381" y="2978600"/>
            <a:ext cx="2398800" cy="537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45" name="Google Shape;245;p19"/>
          <p:cNvSpPr txBox="1">
            <a:spLocks noGrp="1"/>
          </p:cNvSpPr>
          <p:nvPr>
            <p:ph type="subTitle" idx="15"/>
          </p:nvPr>
        </p:nvSpPr>
        <p:spPr>
          <a:xfrm>
            <a:off x="5929303" y="2978600"/>
            <a:ext cx="2398800" cy="537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0"/>
          <p:cNvSpPr/>
          <p:nvPr/>
        </p:nvSpPr>
        <p:spPr>
          <a:xfrm>
            <a:off x="-3185398" y="-362525"/>
            <a:ext cx="39054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0"/>
          <p:cNvSpPr/>
          <p:nvPr/>
        </p:nvSpPr>
        <p:spPr>
          <a:xfrm>
            <a:off x="6782925" y="315650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0"/>
          <p:cNvSpPr/>
          <p:nvPr/>
        </p:nvSpPr>
        <p:spPr>
          <a:xfrm>
            <a:off x="-1531750" y="11124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0"/>
          <p:cNvSpPr/>
          <p:nvPr/>
        </p:nvSpPr>
        <p:spPr>
          <a:xfrm>
            <a:off x="8012063" y="4608500"/>
            <a:ext cx="34863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0"/>
          <p:cNvSpPr/>
          <p:nvPr/>
        </p:nvSpPr>
        <p:spPr>
          <a:xfrm>
            <a:off x="3905825" y="5037425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0"/>
          <p:cNvSpPr/>
          <p:nvPr/>
        </p:nvSpPr>
        <p:spPr>
          <a:xfrm>
            <a:off x="2513300" y="4874225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0"/>
          <p:cNvSpPr/>
          <p:nvPr/>
        </p:nvSpPr>
        <p:spPr>
          <a:xfrm>
            <a:off x="4723675" y="13505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0"/>
          <p:cNvSpPr/>
          <p:nvPr/>
        </p:nvSpPr>
        <p:spPr>
          <a:xfrm>
            <a:off x="8699825" y="3273600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0"/>
          <p:cNvSpPr/>
          <p:nvPr/>
        </p:nvSpPr>
        <p:spPr>
          <a:xfrm>
            <a:off x="-2261950" y="4725088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0"/>
          <p:cNvSpPr/>
          <p:nvPr/>
        </p:nvSpPr>
        <p:spPr>
          <a:xfrm>
            <a:off x="8583575" y="1950600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_1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21"/>
          <p:cNvSpPr/>
          <p:nvPr/>
        </p:nvSpPr>
        <p:spPr>
          <a:xfrm rot="10800000" flipH="1">
            <a:off x="-3189604" y="-353300"/>
            <a:ext cx="39096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1"/>
          <p:cNvSpPr/>
          <p:nvPr/>
        </p:nvSpPr>
        <p:spPr>
          <a:xfrm rot="10800000" flipH="1">
            <a:off x="7428765" y="46085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1"/>
          <p:cNvSpPr/>
          <p:nvPr/>
        </p:nvSpPr>
        <p:spPr>
          <a:xfrm>
            <a:off x="-1162937" y="4819463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1"/>
          <p:cNvSpPr/>
          <p:nvPr/>
        </p:nvSpPr>
        <p:spPr>
          <a:xfrm>
            <a:off x="8251888" y="-113912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1"/>
          <p:cNvSpPr/>
          <p:nvPr/>
        </p:nvSpPr>
        <p:spPr>
          <a:xfrm>
            <a:off x="8784825" y="3749063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1"/>
          <p:cNvSpPr/>
          <p:nvPr/>
        </p:nvSpPr>
        <p:spPr>
          <a:xfrm>
            <a:off x="214725" y="2274288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1"/>
          <p:cNvSpPr/>
          <p:nvPr/>
        </p:nvSpPr>
        <p:spPr>
          <a:xfrm>
            <a:off x="178125" y="4303938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1"/>
          <p:cNvSpPr/>
          <p:nvPr/>
        </p:nvSpPr>
        <p:spPr>
          <a:xfrm>
            <a:off x="8821425" y="1724838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1"/>
          <p:cNvSpPr/>
          <p:nvPr/>
        </p:nvSpPr>
        <p:spPr>
          <a:xfrm rot="10800000" flipH="1">
            <a:off x="3942463" y="178238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2"/>
          <p:cNvSpPr txBox="1"/>
          <p:nvPr/>
        </p:nvSpPr>
        <p:spPr>
          <a:xfrm>
            <a:off x="4060838" y="3563450"/>
            <a:ext cx="4379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CREDITS: This presentation template was created by </a:t>
            </a:r>
            <a:r>
              <a:rPr lang="en" sz="1000" b="1" u="sng">
                <a:solidFill>
                  <a:schemeClr val="hlink"/>
                </a:solidFill>
                <a:latin typeface="Manrope"/>
                <a:ea typeface="Manrope"/>
                <a:cs typeface="Manrope"/>
                <a:sym typeface="Manrope"/>
                <a:hlinkClick r:id="rId2"/>
              </a:rPr>
              <a:t>Slidesgo</a:t>
            </a:r>
            <a:r>
              <a:rPr lang="en" sz="1000" u="sng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</a:t>
            </a:r>
            <a:r>
              <a:rPr lang="en"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including icons by </a:t>
            </a:r>
            <a:r>
              <a:rPr lang="en" sz="1000" b="1" u="sng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 u="sng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</a:t>
            </a:r>
            <a:r>
              <a:rPr lang="en"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and infographics &amp; images by </a:t>
            </a:r>
            <a:r>
              <a:rPr lang="en" sz="1000" b="1" u="sng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 u="sng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-3266060" y="46085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2"/>
          <p:cNvSpPr/>
          <p:nvPr/>
        </p:nvSpPr>
        <p:spPr>
          <a:xfrm>
            <a:off x="6352440" y="-3533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2"/>
          <p:cNvSpPr/>
          <p:nvPr/>
        </p:nvSpPr>
        <p:spPr>
          <a:xfrm rot="10800000" flipH="1">
            <a:off x="-800987" y="178238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2"/>
          <p:cNvSpPr/>
          <p:nvPr/>
        </p:nvSpPr>
        <p:spPr>
          <a:xfrm rot="10800000" flipH="1">
            <a:off x="8641313" y="4403738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2"/>
          <p:cNvSpPr/>
          <p:nvPr/>
        </p:nvSpPr>
        <p:spPr>
          <a:xfrm rot="10800000" flipH="1">
            <a:off x="8641325" y="1165538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2"/>
          <p:cNvSpPr/>
          <p:nvPr/>
        </p:nvSpPr>
        <p:spPr>
          <a:xfrm rot="10800000" flipH="1">
            <a:off x="4881975" y="4871788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2"/>
          <p:cNvSpPr/>
          <p:nvPr/>
        </p:nvSpPr>
        <p:spPr>
          <a:xfrm rot="10800000" flipH="1">
            <a:off x="3598725" y="324038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2"/>
          <p:cNvSpPr/>
          <p:nvPr/>
        </p:nvSpPr>
        <p:spPr>
          <a:xfrm rot="10800000" flipH="1">
            <a:off x="8821425" y="2112963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2"/>
          <p:cNvSpPr/>
          <p:nvPr/>
        </p:nvSpPr>
        <p:spPr>
          <a:xfrm rot="10800000" flipH="1">
            <a:off x="-1277637" y="936638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2"/>
          <p:cNvSpPr/>
          <p:nvPr/>
        </p:nvSpPr>
        <p:spPr>
          <a:xfrm rot="10800000" flipH="1">
            <a:off x="8641313" y="3798338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2"/>
          <p:cNvSpPr txBox="1">
            <a:spLocks noGrp="1"/>
          </p:cNvSpPr>
          <p:nvPr>
            <p:ph type="ctrTitle"/>
          </p:nvPr>
        </p:nvSpPr>
        <p:spPr>
          <a:xfrm>
            <a:off x="4060763" y="535000"/>
            <a:ext cx="4379400" cy="10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82" name="Google Shape;282;p22"/>
          <p:cNvSpPr txBox="1">
            <a:spLocks noGrp="1"/>
          </p:cNvSpPr>
          <p:nvPr>
            <p:ph type="subTitle" idx="1"/>
          </p:nvPr>
        </p:nvSpPr>
        <p:spPr>
          <a:xfrm>
            <a:off x="4060863" y="1700400"/>
            <a:ext cx="4379400" cy="117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3"/>
          <p:cNvSpPr/>
          <p:nvPr/>
        </p:nvSpPr>
        <p:spPr>
          <a:xfrm rot="10800000" flipH="1">
            <a:off x="-3189604" y="-353300"/>
            <a:ext cx="39096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23"/>
          <p:cNvSpPr/>
          <p:nvPr/>
        </p:nvSpPr>
        <p:spPr>
          <a:xfrm rot="10800000" flipH="1">
            <a:off x="7428765" y="46085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3"/>
          <p:cNvSpPr/>
          <p:nvPr/>
        </p:nvSpPr>
        <p:spPr>
          <a:xfrm>
            <a:off x="-1162937" y="4819463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3"/>
          <p:cNvSpPr/>
          <p:nvPr/>
        </p:nvSpPr>
        <p:spPr>
          <a:xfrm>
            <a:off x="8251888" y="-113912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3"/>
          <p:cNvSpPr/>
          <p:nvPr/>
        </p:nvSpPr>
        <p:spPr>
          <a:xfrm>
            <a:off x="8784825" y="3749063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3"/>
          <p:cNvSpPr/>
          <p:nvPr/>
        </p:nvSpPr>
        <p:spPr>
          <a:xfrm>
            <a:off x="214725" y="2274288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3"/>
          <p:cNvSpPr/>
          <p:nvPr/>
        </p:nvSpPr>
        <p:spPr>
          <a:xfrm>
            <a:off x="178125" y="4303938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3"/>
          <p:cNvSpPr/>
          <p:nvPr/>
        </p:nvSpPr>
        <p:spPr>
          <a:xfrm>
            <a:off x="8821425" y="1724838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3"/>
          <p:cNvSpPr/>
          <p:nvPr/>
        </p:nvSpPr>
        <p:spPr>
          <a:xfrm rot="10800000" flipH="1">
            <a:off x="3942463" y="178238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4"/>
          <p:cNvSpPr/>
          <p:nvPr/>
        </p:nvSpPr>
        <p:spPr>
          <a:xfrm>
            <a:off x="-3266060" y="46085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4"/>
          <p:cNvSpPr/>
          <p:nvPr/>
        </p:nvSpPr>
        <p:spPr>
          <a:xfrm>
            <a:off x="6352440" y="-353300"/>
            <a:ext cx="6253500" cy="8883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4"/>
          <p:cNvSpPr/>
          <p:nvPr/>
        </p:nvSpPr>
        <p:spPr>
          <a:xfrm rot="10800000" flipH="1">
            <a:off x="-800987" y="178238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4"/>
          <p:cNvSpPr/>
          <p:nvPr/>
        </p:nvSpPr>
        <p:spPr>
          <a:xfrm rot="10800000" flipH="1">
            <a:off x="8641313" y="4403738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4"/>
          <p:cNvSpPr/>
          <p:nvPr/>
        </p:nvSpPr>
        <p:spPr>
          <a:xfrm rot="10800000" flipH="1">
            <a:off x="8641325" y="1165538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4"/>
          <p:cNvSpPr/>
          <p:nvPr/>
        </p:nvSpPr>
        <p:spPr>
          <a:xfrm rot="10800000" flipH="1">
            <a:off x="4881975" y="4871788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4"/>
          <p:cNvSpPr/>
          <p:nvPr/>
        </p:nvSpPr>
        <p:spPr>
          <a:xfrm rot="10800000" flipH="1">
            <a:off x="3598725" y="324038"/>
            <a:ext cx="180600" cy="180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4"/>
          <p:cNvSpPr/>
          <p:nvPr/>
        </p:nvSpPr>
        <p:spPr>
          <a:xfrm rot="10800000" flipH="1">
            <a:off x="8821425" y="2112963"/>
            <a:ext cx="107400" cy="107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4"/>
          <p:cNvSpPr/>
          <p:nvPr/>
        </p:nvSpPr>
        <p:spPr>
          <a:xfrm rot="10800000" flipH="1">
            <a:off x="-1277637" y="936638"/>
            <a:ext cx="2025900" cy="4095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4"/>
          <p:cNvSpPr/>
          <p:nvPr/>
        </p:nvSpPr>
        <p:spPr>
          <a:xfrm rot="10800000" flipH="1">
            <a:off x="8641313" y="3798338"/>
            <a:ext cx="3486300" cy="14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Char char="●"/>
              <a:defRPr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Char char="○"/>
              <a:defRPr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Char char="■"/>
              <a:defRPr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Char char="●"/>
              <a:defRPr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Char char="○"/>
              <a:defRPr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Char char="■"/>
              <a:defRPr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Char char="●"/>
              <a:defRPr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Char char="○"/>
              <a:defRPr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Char char="■"/>
              <a:defRPr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0">
          <p15:clr>
            <a:srgbClr val="EA4335"/>
          </p15:clr>
        </p15:guide>
        <p15:guide id="2" orient="horz" pos="337">
          <p15:clr>
            <a:srgbClr val="EA4335"/>
          </p15:clr>
        </p15:guide>
        <p15:guide id="3" pos="5310">
          <p15:clr>
            <a:srgbClr val="EA4335"/>
          </p15:clr>
        </p15:guide>
        <p15:guide id="4" orient="horz" pos="2903">
          <p15:clr>
            <a:srgbClr val="EA4335"/>
          </p15:clr>
        </p15:guide>
        <p15:guide id="5" orient="horz" pos="1620">
          <p15:clr>
            <a:srgbClr val="E46962"/>
          </p15:clr>
        </p15:guide>
        <p15:guide id="6" pos="2880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5"/>
          <p:cNvSpPr/>
          <p:nvPr/>
        </p:nvSpPr>
        <p:spPr>
          <a:xfrm>
            <a:off x="5568150" y="3862525"/>
            <a:ext cx="3983100" cy="409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5"/>
          <p:cNvSpPr txBox="1">
            <a:spLocks noGrp="1"/>
          </p:cNvSpPr>
          <p:nvPr>
            <p:ph type="ctrTitle"/>
          </p:nvPr>
        </p:nvSpPr>
        <p:spPr>
          <a:xfrm>
            <a:off x="159675" y="3265450"/>
            <a:ext cx="6235800" cy="8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KLSE: </a:t>
            </a:r>
            <a:r>
              <a:rPr lang="en" sz="1600">
                <a:solidFill>
                  <a:schemeClr val="lt2"/>
                </a:solidFill>
              </a:rPr>
              <a:t>BAUTO</a:t>
            </a:r>
            <a:endParaRPr sz="1600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5"/>
                </a:solidFill>
              </a:rPr>
              <a:t>BURSA CATEGORY: </a:t>
            </a:r>
            <a:r>
              <a:rPr lang="en" sz="1600">
                <a:solidFill>
                  <a:schemeClr val="lt2"/>
                </a:solidFill>
              </a:rPr>
              <a:t>CONSUMER PRODUCTS &amp; SERVICES</a:t>
            </a:r>
            <a:endParaRPr sz="1600">
              <a:solidFill>
                <a:schemeClr val="lt2"/>
              </a:solidFill>
            </a:endParaRPr>
          </a:p>
        </p:txBody>
      </p:sp>
      <p:grpSp>
        <p:nvGrpSpPr>
          <p:cNvPr id="310" name="Google Shape;310;p25"/>
          <p:cNvGrpSpPr/>
          <p:nvPr/>
        </p:nvGrpSpPr>
        <p:grpSpPr>
          <a:xfrm>
            <a:off x="5890250" y="2320275"/>
            <a:ext cx="3338899" cy="1802487"/>
            <a:chOff x="6536300" y="2320275"/>
            <a:chExt cx="3338899" cy="1802487"/>
          </a:xfrm>
        </p:grpSpPr>
        <p:sp>
          <p:nvSpPr>
            <p:cNvPr id="311" name="Google Shape;311;p25"/>
            <p:cNvSpPr/>
            <p:nvPr/>
          </p:nvSpPr>
          <p:spPr>
            <a:xfrm>
              <a:off x="7749833" y="2320275"/>
              <a:ext cx="291721" cy="118078"/>
            </a:xfrm>
            <a:custGeom>
              <a:avLst/>
              <a:gdLst/>
              <a:ahLst/>
              <a:cxnLst/>
              <a:rect l="l" t="t" r="r" b="b"/>
              <a:pathLst>
                <a:path w="5670" h="2295" extrusionOk="0">
                  <a:moveTo>
                    <a:pt x="1342" y="1"/>
                  </a:moveTo>
                  <a:lnTo>
                    <a:pt x="0" y="2294"/>
                  </a:lnTo>
                  <a:lnTo>
                    <a:pt x="5669" y="2294"/>
                  </a:lnTo>
                  <a:lnTo>
                    <a:pt x="56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5"/>
            <p:cNvSpPr/>
            <p:nvPr/>
          </p:nvSpPr>
          <p:spPr>
            <a:xfrm>
              <a:off x="6536300" y="2374811"/>
              <a:ext cx="3338899" cy="1428458"/>
            </a:xfrm>
            <a:custGeom>
              <a:avLst/>
              <a:gdLst/>
              <a:ahLst/>
              <a:cxnLst/>
              <a:rect l="l" t="t" r="r" b="b"/>
              <a:pathLst>
                <a:path w="64896" h="27764" extrusionOk="0">
                  <a:moveTo>
                    <a:pt x="22808" y="1"/>
                  </a:moveTo>
                  <a:lnTo>
                    <a:pt x="12746" y="12898"/>
                  </a:lnTo>
                  <a:cubicBezTo>
                    <a:pt x="10323" y="13071"/>
                    <a:pt x="7834" y="13266"/>
                    <a:pt x="5281" y="13482"/>
                  </a:cubicBezTo>
                  <a:cubicBezTo>
                    <a:pt x="2425" y="13720"/>
                    <a:pt x="1343" y="14650"/>
                    <a:pt x="1061" y="14932"/>
                  </a:cubicBezTo>
                  <a:cubicBezTo>
                    <a:pt x="477" y="15603"/>
                    <a:pt x="1" y="16641"/>
                    <a:pt x="1" y="18199"/>
                  </a:cubicBezTo>
                  <a:cubicBezTo>
                    <a:pt x="1" y="21467"/>
                    <a:pt x="347" y="24258"/>
                    <a:pt x="455" y="25015"/>
                  </a:cubicBezTo>
                  <a:cubicBezTo>
                    <a:pt x="542" y="25318"/>
                    <a:pt x="629" y="25578"/>
                    <a:pt x="780" y="25751"/>
                  </a:cubicBezTo>
                  <a:cubicBezTo>
                    <a:pt x="1299" y="26573"/>
                    <a:pt x="2338" y="27569"/>
                    <a:pt x="4199" y="27764"/>
                  </a:cubicBezTo>
                  <a:lnTo>
                    <a:pt x="54768" y="27764"/>
                  </a:lnTo>
                  <a:cubicBezTo>
                    <a:pt x="54768" y="27764"/>
                    <a:pt x="59529" y="27374"/>
                    <a:pt x="62212" y="24323"/>
                  </a:cubicBezTo>
                  <a:cubicBezTo>
                    <a:pt x="62212" y="24323"/>
                    <a:pt x="64895" y="1"/>
                    <a:pt x="228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5"/>
            <p:cNvSpPr/>
            <p:nvPr/>
          </p:nvSpPr>
          <p:spPr>
            <a:xfrm>
              <a:off x="6540776" y="3086252"/>
              <a:ext cx="230496" cy="169270"/>
            </a:xfrm>
            <a:custGeom>
              <a:avLst/>
              <a:gdLst/>
              <a:ahLst/>
              <a:cxnLst/>
              <a:rect l="l" t="t" r="r" b="b"/>
              <a:pathLst>
                <a:path w="4480" h="3290" extrusionOk="0">
                  <a:moveTo>
                    <a:pt x="3117" y="0"/>
                  </a:moveTo>
                  <a:cubicBezTo>
                    <a:pt x="1775" y="390"/>
                    <a:pt x="1169" y="887"/>
                    <a:pt x="974" y="1104"/>
                  </a:cubicBezTo>
                  <a:cubicBezTo>
                    <a:pt x="542" y="1601"/>
                    <a:pt x="174" y="2294"/>
                    <a:pt x="1" y="3268"/>
                  </a:cubicBezTo>
                  <a:cubicBezTo>
                    <a:pt x="239" y="3289"/>
                    <a:pt x="477" y="3289"/>
                    <a:pt x="715" y="3289"/>
                  </a:cubicBezTo>
                  <a:cubicBezTo>
                    <a:pt x="2792" y="3289"/>
                    <a:pt x="4480" y="2467"/>
                    <a:pt x="4480" y="1428"/>
                  </a:cubicBezTo>
                  <a:cubicBezTo>
                    <a:pt x="4480" y="866"/>
                    <a:pt x="3960" y="346"/>
                    <a:pt x="31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5"/>
            <p:cNvSpPr/>
            <p:nvPr/>
          </p:nvSpPr>
          <p:spPr>
            <a:xfrm>
              <a:off x="6538564" y="3411309"/>
              <a:ext cx="3207496" cy="391946"/>
            </a:xfrm>
            <a:custGeom>
              <a:avLst/>
              <a:gdLst/>
              <a:ahLst/>
              <a:cxnLst/>
              <a:rect l="l" t="t" r="r" b="b"/>
              <a:pathLst>
                <a:path w="62342" h="7618" extrusionOk="0">
                  <a:moveTo>
                    <a:pt x="0" y="1"/>
                  </a:moveTo>
                  <a:cubicBezTo>
                    <a:pt x="87" y="2381"/>
                    <a:pt x="325" y="4264"/>
                    <a:pt x="411" y="4869"/>
                  </a:cubicBezTo>
                  <a:cubicBezTo>
                    <a:pt x="498" y="5172"/>
                    <a:pt x="585" y="5432"/>
                    <a:pt x="736" y="5605"/>
                  </a:cubicBezTo>
                  <a:cubicBezTo>
                    <a:pt x="1255" y="6427"/>
                    <a:pt x="2294" y="7423"/>
                    <a:pt x="4155" y="7618"/>
                  </a:cubicBezTo>
                  <a:lnTo>
                    <a:pt x="54724" y="7618"/>
                  </a:lnTo>
                  <a:cubicBezTo>
                    <a:pt x="54724" y="7618"/>
                    <a:pt x="59485" y="7228"/>
                    <a:pt x="62168" y="4177"/>
                  </a:cubicBezTo>
                  <a:cubicBezTo>
                    <a:pt x="62168" y="4177"/>
                    <a:pt x="62341" y="2489"/>
                    <a:pt x="61844" y="1"/>
                  </a:cubicBezTo>
                  <a:close/>
                </a:path>
              </a:pathLst>
            </a:custGeom>
            <a:solidFill>
              <a:srgbClr val="1D2A46">
                <a:alpha val="29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5"/>
            <p:cNvSpPr/>
            <p:nvPr/>
          </p:nvSpPr>
          <p:spPr>
            <a:xfrm>
              <a:off x="9416429" y="2994930"/>
              <a:ext cx="355159" cy="631291"/>
            </a:xfrm>
            <a:custGeom>
              <a:avLst/>
              <a:gdLst/>
              <a:ahLst/>
              <a:cxnLst/>
              <a:rect l="l" t="t" r="r" b="b"/>
              <a:pathLst>
                <a:path w="6903" h="12270" extrusionOk="0">
                  <a:moveTo>
                    <a:pt x="2229" y="1"/>
                  </a:moveTo>
                  <a:cubicBezTo>
                    <a:pt x="2207" y="44"/>
                    <a:pt x="0" y="6860"/>
                    <a:pt x="6232" y="12270"/>
                  </a:cubicBezTo>
                  <a:cubicBezTo>
                    <a:pt x="6232" y="12270"/>
                    <a:pt x="6903" y="6125"/>
                    <a:pt x="2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5"/>
            <p:cNvSpPr/>
            <p:nvPr/>
          </p:nvSpPr>
          <p:spPr>
            <a:xfrm>
              <a:off x="7192072" y="2462790"/>
              <a:ext cx="2177673" cy="575623"/>
            </a:xfrm>
            <a:custGeom>
              <a:avLst/>
              <a:gdLst/>
              <a:ahLst/>
              <a:cxnLst/>
              <a:rect l="l" t="t" r="r" b="b"/>
              <a:pathLst>
                <a:path w="42326" h="11188" extrusionOk="0">
                  <a:moveTo>
                    <a:pt x="30641" y="3830"/>
                  </a:moveTo>
                  <a:lnTo>
                    <a:pt x="30641" y="10777"/>
                  </a:lnTo>
                  <a:lnTo>
                    <a:pt x="42325" y="10603"/>
                  </a:lnTo>
                  <a:cubicBezTo>
                    <a:pt x="42325" y="10603"/>
                    <a:pt x="38733" y="6882"/>
                    <a:pt x="30641" y="3830"/>
                  </a:cubicBezTo>
                  <a:close/>
                  <a:moveTo>
                    <a:pt x="8721" y="0"/>
                  </a:moveTo>
                  <a:lnTo>
                    <a:pt x="0" y="11188"/>
                  </a:lnTo>
                  <a:lnTo>
                    <a:pt x="28888" y="10798"/>
                  </a:lnTo>
                  <a:lnTo>
                    <a:pt x="28888" y="3203"/>
                  </a:lnTo>
                  <a:cubicBezTo>
                    <a:pt x="23781" y="1493"/>
                    <a:pt x="17138" y="130"/>
                    <a:pt x="87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5"/>
            <p:cNvSpPr/>
            <p:nvPr/>
          </p:nvSpPr>
          <p:spPr>
            <a:xfrm>
              <a:off x="7472625" y="2462790"/>
              <a:ext cx="1205731" cy="371881"/>
            </a:xfrm>
            <a:custGeom>
              <a:avLst/>
              <a:gdLst/>
              <a:ahLst/>
              <a:cxnLst/>
              <a:rect l="l" t="t" r="r" b="b"/>
              <a:pathLst>
                <a:path w="23435" h="7228" extrusionOk="0">
                  <a:moveTo>
                    <a:pt x="3268" y="0"/>
                  </a:moveTo>
                  <a:lnTo>
                    <a:pt x="0" y="4177"/>
                  </a:lnTo>
                  <a:cubicBezTo>
                    <a:pt x="5778" y="4242"/>
                    <a:pt x="14671" y="4804"/>
                    <a:pt x="23435" y="7228"/>
                  </a:cubicBezTo>
                  <a:lnTo>
                    <a:pt x="23435" y="3203"/>
                  </a:lnTo>
                  <a:cubicBezTo>
                    <a:pt x="18328" y="1493"/>
                    <a:pt x="11685" y="130"/>
                    <a:pt x="3268" y="0"/>
                  </a:cubicBezTo>
                  <a:close/>
                </a:path>
              </a:pathLst>
            </a:custGeom>
            <a:solidFill>
              <a:srgbClr val="FFFFFF">
                <a:alpha val="272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5"/>
            <p:cNvSpPr/>
            <p:nvPr/>
          </p:nvSpPr>
          <p:spPr>
            <a:xfrm>
              <a:off x="8768477" y="2659840"/>
              <a:ext cx="601245" cy="351867"/>
            </a:xfrm>
            <a:custGeom>
              <a:avLst/>
              <a:gdLst/>
              <a:ahLst/>
              <a:cxnLst/>
              <a:rect l="l" t="t" r="r" b="b"/>
              <a:pathLst>
                <a:path w="11686" h="6839" extrusionOk="0">
                  <a:moveTo>
                    <a:pt x="1" y="0"/>
                  </a:moveTo>
                  <a:lnTo>
                    <a:pt x="1" y="3895"/>
                  </a:lnTo>
                  <a:cubicBezTo>
                    <a:pt x="2597" y="4696"/>
                    <a:pt x="5151" y="5670"/>
                    <a:pt x="7574" y="6838"/>
                  </a:cubicBezTo>
                  <a:lnTo>
                    <a:pt x="11685" y="6773"/>
                  </a:lnTo>
                  <a:cubicBezTo>
                    <a:pt x="11685" y="6773"/>
                    <a:pt x="8093" y="3052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72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5"/>
            <p:cNvSpPr/>
            <p:nvPr/>
          </p:nvSpPr>
          <p:spPr>
            <a:xfrm>
              <a:off x="6786806" y="3233191"/>
              <a:ext cx="890702" cy="889570"/>
            </a:xfrm>
            <a:custGeom>
              <a:avLst/>
              <a:gdLst/>
              <a:ahLst/>
              <a:cxnLst/>
              <a:rect l="l" t="t" r="r" b="b"/>
              <a:pathLst>
                <a:path w="17312" h="17290" extrusionOk="0">
                  <a:moveTo>
                    <a:pt x="8656" y="0"/>
                  </a:moveTo>
                  <a:cubicBezTo>
                    <a:pt x="3874" y="0"/>
                    <a:pt x="1" y="3874"/>
                    <a:pt x="1" y="8656"/>
                  </a:cubicBezTo>
                  <a:cubicBezTo>
                    <a:pt x="1" y="13417"/>
                    <a:pt x="3874" y="17290"/>
                    <a:pt x="8656" y="17290"/>
                  </a:cubicBezTo>
                  <a:cubicBezTo>
                    <a:pt x="13438" y="17290"/>
                    <a:pt x="17312" y="13417"/>
                    <a:pt x="17312" y="8656"/>
                  </a:cubicBezTo>
                  <a:cubicBezTo>
                    <a:pt x="17312" y="3874"/>
                    <a:pt x="13438" y="0"/>
                    <a:pt x="86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5"/>
            <p:cNvSpPr/>
            <p:nvPr/>
          </p:nvSpPr>
          <p:spPr>
            <a:xfrm>
              <a:off x="6846951" y="3293284"/>
              <a:ext cx="769332" cy="769383"/>
            </a:xfrm>
            <a:custGeom>
              <a:avLst/>
              <a:gdLst/>
              <a:ahLst/>
              <a:cxnLst/>
              <a:rect l="l" t="t" r="r" b="b"/>
              <a:pathLst>
                <a:path w="14953" h="14954" extrusionOk="0">
                  <a:moveTo>
                    <a:pt x="7487" y="1"/>
                  </a:moveTo>
                  <a:cubicBezTo>
                    <a:pt x="3354" y="1"/>
                    <a:pt x="0" y="3355"/>
                    <a:pt x="0" y="7488"/>
                  </a:cubicBezTo>
                  <a:cubicBezTo>
                    <a:pt x="0" y="11621"/>
                    <a:pt x="3354" y="14953"/>
                    <a:pt x="7487" y="14953"/>
                  </a:cubicBezTo>
                  <a:cubicBezTo>
                    <a:pt x="11620" y="14953"/>
                    <a:pt x="14953" y="11621"/>
                    <a:pt x="14953" y="7488"/>
                  </a:cubicBezTo>
                  <a:cubicBezTo>
                    <a:pt x="14953" y="3355"/>
                    <a:pt x="11620" y="1"/>
                    <a:pt x="7487" y="1"/>
                  </a:cubicBez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5"/>
            <p:cNvSpPr/>
            <p:nvPr/>
          </p:nvSpPr>
          <p:spPr>
            <a:xfrm>
              <a:off x="6918208" y="3363461"/>
              <a:ext cx="627947" cy="629079"/>
            </a:xfrm>
            <a:custGeom>
              <a:avLst/>
              <a:gdLst/>
              <a:ahLst/>
              <a:cxnLst/>
              <a:rect l="l" t="t" r="r" b="b"/>
              <a:pathLst>
                <a:path w="12205" h="12227" extrusionOk="0">
                  <a:moveTo>
                    <a:pt x="6102" y="0"/>
                  </a:moveTo>
                  <a:cubicBezTo>
                    <a:pt x="2727" y="0"/>
                    <a:pt x="0" y="2748"/>
                    <a:pt x="0" y="6124"/>
                  </a:cubicBezTo>
                  <a:cubicBezTo>
                    <a:pt x="0" y="9500"/>
                    <a:pt x="2727" y="12226"/>
                    <a:pt x="6102" y="12226"/>
                  </a:cubicBezTo>
                  <a:cubicBezTo>
                    <a:pt x="9478" y="12226"/>
                    <a:pt x="12204" y="9500"/>
                    <a:pt x="12204" y="6124"/>
                  </a:cubicBezTo>
                  <a:cubicBezTo>
                    <a:pt x="12204" y="2748"/>
                    <a:pt x="9478" y="0"/>
                    <a:pt x="61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5"/>
            <p:cNvSpPr/>
            <p:nvPr/>
          </p:nvSpPr>
          <p:spPr>
            <a:xfrm>
              <a:off x="6991677" y="3438011"/>
              <a:ext cx="479874" cy="479926"/>
            </a:xfrm>
            <a:custGeom>
              <a:avLst/>
              <a:gdLst/>
              <a:ahLst/>
              <a:cxnLst/>
              <a:rect l="l" t="t" r="r" b="b"/>
              <a:pathLst>
                <a:path w="9327" h="9328" extrusionOk="0">
                  <a:moveTo>
                    <a:pt x="4674" y="1"/>
                  </a:moveTo>
                  <a:cubicBezTo>
                    <a:pt x="2099" y="1"/>
                    <a:pt x="0" y="2100"/>
                    <a:pt x="0" y="4675"/>
                  </a:cubicBezTo>
                  <a:cubicBezTo>
                    <a:pt x="0" y="7250"/>
                    <a:pt x="2099" y="9327"/>
                    <a:pt x="4674" y="9327"/>
                  </a:cubicBezTo>
                  <a:cubicBezTo>
                    <a:pt x="7249" y="9327"/>
                    <a:pt x="9326" y="7250"/>
                    <a:pt x="9326" y="4675"/>
                  </a:cubicBezTo>
                  <a:cubicBezTo>
                    <a:pt x="9326" y="2100"/>
                    <a:pt x="7249" y="1"/>
                    <a:pt x="4674" y="1"/>
                  </a:cubicBezTo>
                  <a:close/>
                </a:path>
              </a:pathLst>
            </a:custGeom>
            <a:solidFill>
              <a:srgbClr val="F46B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5"/>
            <p:cNvSpPr/>
            <p:nvPr/>
          </p:nvSpPr>
          <p:spPr>
            <a:xfrm>
              <a:off x="7076260" y="3522645"/>
              <a:ext cx="310655" cy="310655"/>
            </a:xfrm>
            <a:custGeom>
              <a:avLst/>
              <a:gdLst/>
              <a:ahLst/>
              <a:cxnLst/>
              <a:rect l="l" t="t" r="r" b="b"/>
              <a:pathLst>
                <a:path w="6038" h="6038" extrusionOk="0">
                  <a:moveTo>
                    <a:pt x="3030" y="1"/>
                  </a:moveTo>
                  <a:cubicBezTo>
                    <a:pt x="1364" y="1"/>
                    <a:pt x="1" y="1364"/>
                    <a:pt x="1" y="3030"/>
                  </a:cubicBezTo>
                  <a:cubicBezTo>
                    <a:pt x="1" y="4696"/>
                    <a:pt x="1364" y="6038"/>
                    <a:pt x="3030" y="6038"/>
                  </a:cubicBezTo>
                  <a:cubicBezTo>
                    <a:pt x="4696" y="6038"/>
                    <a:pt x="6038" y="4696"/>
                    <a:pt x="6038" y="3030"/>
                  </a:cubicBezTo>
                  <a:cubicBezTo>
                    <a:pt x="6038" y="1364"/>
                    <a:pt x="4696" y="1"/>
                    <a:pt x="3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5"/>
            <p:cNvSpPr/>
            <p:nvPr/>
          </p:nvSpPr>
          <p:spPr>
            <a:xfrm>
              <a:off x="8539116" y="3233191"/>
              <a:ext cx="890702" cy="889570"/>
            </a:xfrm>
            <a:custGeom>
              <a:avLst/>
              <a:gdLst/>
              <a:ahLst/>
              <a:cxnLst/>
              <a:rect l="l" t="t" r="r" b="b"/>
              <a:pathLst>
                <a:path w="17312" h="17290" extrusionOk="0">
                  <a:moveTo>
                    <a:pt x="8656" y="0"/>
                  </a:moveTo>
                  <a:cubicBezTo>
                    <a:pt x="3874" y="0"/>
                    <a:pt x="1" y="3874"/>
                    <a:pt x="1" y="8656"/>
                  </a:cubicBezTo>
                  <a:cubicBezTo>
                    <a:pt x="1" y="13417"/>
                    <a:pt x="3874" y="17290"/>
                    <a:pt x="8656" y="17290"/>
                  </a:cubicBezTo>
                  <a:cubicBezTo>
                    <a:pt x="13439" y="17290"/>
                    <a:pt x="17312" y="13417"/>
                    <a:pt x="17312" y="8656"/>
                  </a:cubicBezTo>
                  <a:cubicBezTo>
                    <a:pt x="17312" y="3874"/>
                    <a:pt x="13439" y="0"/>
                    <a:pt x="86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5"/>
            <p:cNvSpPr/>
            <p:nvPr/>
          </p:nvSpPr>
          <p:spPr>
            <a:xfrm>
              <a:off x="8600392" y="3293284"/>
              <a:ext cx="769332" cy="769383"/>
            </a:xfrm>
            <a:custGeom>
              <a:avLst/>
              <a:gdLst/>
              <a:ahLst/>
              <a:cxnLst/>
              <a:rect l="l" t="t" r="r" b="b"/>
              <a:pathLst>
                <a:path w="14953" h="14954" extrusionOk="0">
                  <a:moveTo>
                    <a:pt x="7465" y="1"/>
                  </a:moveTo>
                  <a:cubicBezTo>
                    <a:pt x="3332" y="1"/>
                    <a:pt x="0" y="3355"/>
                    <a:pt x="0" y="7488"/>
                  </a:cubicBezTo>
                  <a:cubicBezTo>
                    <a:pt x="0" y="11621"/>
                    <a:pt x="3332" y="14953"/>
                    <a:pt x="7465" y="14953"/>
                  </a:cubicBezTo>
                  <a:cubicBezTo>
                    <a:pt x="11598" y="14953"/>
                    <a:pt x="14952" y="11621"/>
                    <a:pt x="14952" y="7488"/>
                  </a:cubicBezTo>
                  <a:cubicBezTo>
                    <a:pt x="14952" y="3355"/>
                    <a:pt x="11598" y="1"/>
                    <a:pt x="7465" y="1"/>
                  </a:cubicBez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5"/>
            <p:cNvSpPr/>
            <p:nvPr/>
          </p:nvSpPr>
          <p:spPr>
            <a:xfrm>
              <a:off x="8670517" y="3363461"/>
              <a:ext cx="627947" cy="629079"/>
            </a:xfrm>
            <a:custGeom>
              <a:avLst/>
              <a:gdLst/>
              <a:ahLst/>
              <a:cxnLst/>
              <a:rect l="l" t="t" r="r" b="b"/>
              <a:pathLst>
                <a:path w="12205" h="12227" extrusionOk="0">
                  <a:moveTo>
                    <a:pt x="6102" y="0"/>
                  </a:moveTo>
                  <a:cubicBezTo>
                    <a:pt x="2727" y="0"/>
                    <a:pt x="0" y="2748"/>
                    <a:pt x="0" y="6124"/>
                  </a:cubicBezTo>
                  <a:cubicBezTo>
                    <a:pt x="0" y="9500"/>
                    <a:pt x="2727" y="12226"/>
                    <a:pt x="6102" y="12226"/>
                  </a:cubicBezTo>
                  <a:cubicBezTo>
                    <a:pt x="9478" y="12226"/>
                    <a:pt x="12205" y="9500"/>
                    <a:pt x="12205" y="6124"/>
                  </a:cubicBezTo>
                  <a:cubicBezTo>
                    <a:pt x="12205" y="2748"/>
                    <a:pt x="9478" y="0"/>
                    <a:pt x="61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5"/>
            <p:cNvSpPr/>
            <p:nvPr/>
          </p:nvSpPr>
          <p:spPr>
            <a:xfrm>
              <a:off x="8745119" y="3438011"/>
              <a:ext cx="479874" cy="479926"/>
            </a:xfrm>
            <a:custGeom>
              <a:avLst/>
              <a:gdLst/>
              <a:ahLst/>
              <a:cxnLst/>
              <a:rect l="l" t="t" r="r" b="b"/>
              <a:pathLst>
                <a:path w="9327" h="9328" extrusionOk="0">
                  <a:moveTo>
                    <a:pt x="4652" y="1"/>
                  </a:moveTo>
                  <a:cubicBezTo>
                    <a:pt x="2077" y="1"/>
                    <a:pt x="0" y="2100"/>
                    <a:pt x="0" y="4675"/>
                  </a:cubicBezTo>
                  <a:cubicBezTo>
                    <a:pt x="0" y="7250"/>
                    <a:pt x="2077" y="9327"/>
                    <a:pt x="4652" y="9327"/>
                  </a:cubicBezTo>
                  <a:cubicBezTo>
                    <a:pt x="7227" y="9327"/>
                    <a:pt x="9326" y="7250"/>
                    <a:pt x="9326" y="4675"/>
                  </a:cubicBezTo>
                  <a:cubicBezTo>
                    <a:pt x="9326" y="2100"/>
                    <a:pt x="7227" y="1"/>
                    <a:pt x="4652" y="1"/>
                  </a:cubicBezTo>
                  <a:close/>
                </a:path>
              </a:pathLst>
            </a:custGeom>
            <a:solidFill>
              <a:srgbClr val="F46B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5"/>
            <p:cNvSpPr/>
            <p:nvPr/>
          </p:nvSpPr>
          <p:spPr>
            <a:xfrm>
              <a:off x="8829701" y="3522645"/>
              <a:ext cx="310655" cy="310655"/>
            </a:xfrm>
            <a:custGeom>
              <a:avLst/>
              <a:gdLst/>
              <a:ahLst/>
              <a:cxnLst/>
              <a:rect l="l" t="t" r="r" b="b"/>
              <a:pathLst>
                <a:path w="6038" h="6038" extrusionOk="0">
                  <a:moveTo>
                    <a:pt x="3008" y="1"/>
                  </a:moveTo>
                  <a:cubicBezTo>
                    <a:pt x="1342" y="1"/>
                    <a:pt x="1" y="1364"/>
                    <a:pt x="1" y="3030"/>
                  </a:cubicBezTo>
                  <a:cubicBezTo>
                    <a:pt x="1" y="4696"/>
                    <a:pt x="1342" y="6038"/>
                    <a:pt x="3008" y="6038"/>
                  </a:cubicBezTo>
                  <a:cubicBezTo>
                    <a:pt x="4675" y="6038"/>
                    <a:pt x="6038" y="4696"/>
                    <a:pt x="6038" y="3030"/>
                  </a:cubicBezTo>
                  <a:cubicBezTo>
                    <a:pt x="6038" y="1364"/>
                    <a:pt x="4675" y="1"/>
                    <a:pt x="30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5"/>
            <p:cNvSpPr/>
            <p:nvPr/>
          </p:nvSpPr>
          <p:spPr>
            <a:xfrm>
              <a:off x="7420301" y="2994930"/>
              <a:ext cx="1092181" cy="692568"/>
            </a:xfrm>
            <a:custGeom>
              <a:avLst/>
              <a:gdLst/>
              <a:ahLst/>
              <a:cxnLst/>
              <a:rect l="l" t="t" r="r" b="b"/>
              <a:pathLst>
                <a:path w="21228" h="13461" extrusionOk="0">
                  <a:moveTo>
                    <a:pt x="0" y="1"/>
                  </a:moveTo>
                  <a:lnTo>
                    <a:pt x="43" y="4155"/>
                  </a:lnTo>
                  <a:lnTo>
                    <a:pt x="152" y="4199"/>
                  </a:lnTo>
                  <a:cubicBezTo>
                    <a:pt x="3852" y="5778"/>
                    <a:pt x="6232" y="9327"/>
                    <a:pt x="6232" y="13287"/>
                  </a:cubicBezTo>
                  <a:lnTo>
                    <a:pt x="6232" y="13460"/>
                  </a:lnTo>
                  <a:lnTo>
                    <a:pt x="21228" y="13460"/>
                  </a:lnTo>
                  <a:lnTo>
                    <a:pt x="21228" y="1"/>
                  </a:lnTo>
                  <a:lnTo>
                    <a:pt x="20860" y="1"/>
                  </a:lnTo>
                  <a:lnTo>
                    <a:pt x="20860" y="13092"/>
                  </a:lnTo>
                  <a:lnTo>
                    <a:pt x="6600" y="13092"/>
                  </a:lnTo>
                  <a:cubicBezTo>
                    <a:pt x="6535" y="9111"/>
                    <a:pt x="4111" y="5540"/>
                    <a:pt x="411" y="3917"/>
                  </a:cubicBezTo>
                  <a:lnTo>
                    <a:pt x="36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5"/>
            <p:cNvSpPr/>
            <p:nvPr/>
          </p:nvSpPr>
          <p:spPr>
            <a:xfrm>
              <a:off x="8274152" y="3086252"/>
              <a:ext cx="147044" cy="38999"/>
            </a:xfrm>
            <a:custGeom>
              <a:avLst/>
              <a:gdLst/>
              <a:ahLst/>
              <a:cxnLst/>
              <a:rect l="l" t="t" r="r" b="b"/>
              <a:pathLst>
                <a:path w="2858" h="758" extrusionOk="0">
                  <a:moveTo>
                    <a:pt x="1" y="0"/>
                  </a:moveTo>
                  <a:lnTo>
                    <a:pt x="1" y="757"/>
                  </a:lnTo>
                  <a:lnTo>
                    <a:pt x="2857" y="3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31" name="Google Shape;331;p25"/>
          <p:cNvPicPr preferRelativeResize="0"/>
          <p:nvPr/>
        </p:nvPicPr>
        <p:blipFill rotWithShape="1">
          <a:blip r:embed="rId3">
            <a:alphaModFix/>
          </a:blip>
          <a:srcRect t="25545" b="32160"/>
          <a:stretch/>
        </p:blipFill>
        <p:spPr>
          <a:xfrm>
            <a:off x="466263" y="1345925"/>
            <a:ext cx="5051975" cy="213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6"/>
          <p:cNvSpPr/>
          <p:nvPr/>
        </p:nvSpPr>
        <p:spPr>
          <a:xfrm>
            <a:off x="-289362" y="3862525"/>
            <a:ext cx="3983100" cy="409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6"/>
          <p:cNvSpPr txBox="1">
            <a:spLocks noGrp="1"/>
          </p:cNvSpPr>
          <p:nvPr>
            <p:ph type="body" idx="1"/>
          </p:nvPr>
        </p:nvSpPr>
        <p:spPr>
          <a:xfrm>
            <a:off x="3468700" y="1293800"/>
            <a:ext cx="5375400" cy="17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Bermaz Auto is involved in the distribution, assembly, retail of Mazda vehicles in Malaysia, as well as the provision of after-sales services. </a:t>
            </a:r>
            <a:endParaRPr/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It is also involved in the domestic distribution and export of locally assembled Mazda vehicles. Its subsidiary, Bermaz Auto Philippines, distributes Mazda vehicles in the Philippines.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8" name="Google Shape;338;p26"/>
          <p:cNvGrpSpPr/>
          <p:nvPr/>
        </p:nvGrpSpPr>
        <p:grpSpPr>
          <a:xfrm flipH="1">
            <a:off x="129768" y="763778"/>
            <a:ext cx="3338935" cy="1807972"/>
            <a:chOff x="2027750" y="1453125"/>
            <a:chExt cx="1643500" cy="889925"/>
          </a:xfrm>
        </p:grpSpPr>
        <p:sp>
          <p:nvSpPr>
            <p:cNvPr id="339" name="Google Shape;339;p26"/>
            <p:cNvSpPr/>
            <p:nvPr/>
          </p:nvSpPr>
          <p:spPr>
            <a:xfrm>
              <a:off x="2641750" y="1453125"/>
              <a:ext cx="28150" cy="81725"/>
            </a:xfrm>
            <a:custGeom>
              <a:avLst/>
              <a:gdLst/>
              <a:ahLst/>
              <a:cxnLst/>
              <a:rect l="l" t="t" r="r" b="b"/>
              <a:pathLst>
                <a:path w="1126" h="3269" extrusionOk="0">
                  <a:moveTo>
                    <a:pt x="1" y="1"/>
                  </a:moveTo>
                  <a:lnTo>
                    <a:pt x="1" y="3268"/>
                  </a:lnTo>
                  <a:lnTo>
                    <a:pt x="1126" y="3268"/>
                  </a:lnTo>
                  <a:lnTo>
                    <a:pt x="11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6"/>
            <p:cNvSpPr/>
            <p:nvPr/>
          </p:nvSpPr>
          <p:spPr>
            <a:xfrm>
              <a:off x="2615250" y="1470450"/>
              <a:ext cx="494475" cy="18950"/>
            </a:xfrm>
            <a:custGeom>
              <a:avLst/>
              <a:gdLst/>
              <a:ahLst/>
              <a:cxnLst/>
              <a:rect l="l" t="t" r="r" b="b"/>
              <a:pathLst>
                <a:path w="19779" h="758" extrusionOk="0">
                  <a:moveTo>
                    <a:pt x="0" y="0"/>
                  </a:moveTo>
                  <a:lnTo>
                    <a:pt x="0" y="758"/>
                  </a:lnTo>
                  <a:lnTo>
                    <a:pt x="19778" y="758"/>
                  </a:lnTo>
                  <a:lnTo>
                    <a:pt x="1977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6"/>
            <p:cNvSpPr/>
            <p:nvPr/>
          </p:nvSpPr>
          <p:spPr>
            <a:xfrm>
              <a:off x="2689350" y="1453125"/>
              <a:ext cx="28175" cy="81725"/>
            </a:xfrm>
            <a:custGeom>
              <a:avLst/>
              <a:gdLst/>
              <a:ahLst/>
              <a:cxnLst/>
              <a:rect l="l" t="t" r="r" b="b"/>
              <a:pathLst>
                <a:path w="1127" h="3269" extrusionOk="0">
                  <a:moveTo>
                    <a:pt x="1" y="1"/>
                  </a:moveTo>
                  <a:lnTo>
                    <a:pt x="1" y="3268"/>
                  </a:lnTo>
                  <a:lnTo>
                    <a:pt x="1126" y="3268"/>
                  </a:lnTo>
                  <a:lnTo>
                    <a:pt x="11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6"/>
            <p:cNvSpPr/>
            <p:nvPr/>
          </p:nvSpPr>
          <p:spPr>
            <a:xfrm>
              <a:off x="3006900" y="1453125"/>
              <a:ext cx="28175" cy="81725"/>
            </a:xfrm>
            <a:custGeom>
              <a:avLst/>
              <a:gdLst/>
              <a:ahLst/>
              <a:cxnLst/>
              <a:rect l="l" t="t" r="r" b="b"/>
              <a:pathLst>
                <a:path w="1127" h="3269" extrusionOk="0">
                  <a:moveTo>
                    <a:pt x="1" y="1"/>
                  </a:moveTo>
                  <a:lnTo>
                    <a:pt x="1" y="3268"/>
                  </a:lnTo>
                  <a:lnTo>
                    <a:pt x="1126" y="3268"/>
                  </a:lnTo>
                  <a:lnTo>
                    <a:pt x="11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6"/>
            <p:cNvSpPr/>
            <p:nvPr/>
          </p:nvSpPr>
          <p:spPr>
            <a:xfrm>
              <a:off x="3054525" y="1453125"/>
              <a:ext cx="28150" cy="81725"/>
            </a:xfrm>
            <a:custGeom>
              <a:avLst/>
              <a:gdLst/>
              <a:ahLst/>
              <a:cxnLst/>
              <a:rect l="l" t="t" r="r" b="b"/>
              <a:pathLst>
                <a:path w="1126" h="3269" extrusionOk="0">
                  <a:moveTo>
                    <a:pt x="0" y="1"/>
                  </a:moveTo>
                  <a:lnTo>
                    <a:pt x="0" y="3268"/>
                  </a:lnTo>
                  <a:lnTo>
                    <a:pt x="1125" y="3268"/>
                  </a:lnTo>
                  <a:lnTo>
                    <a:pt x="112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6"/>
            <p:cNvSpPr/>
            <p:nvPr/>
          </p:nvSpPr>
          <p:spPr>
            <a:xfrm>
              <a:off x="2027750" y="1506800"/>
              <a:ext cx="1588325" cy="683700"/>
            </a:xfrm>
            <a:custGeom>
              <a:avLst/>
              <a:gdLst/>
              <a:ahLst/>
              <a:cxnLst/>
              <a:rect l="l" t="t" r="r" b="b"/>
              <a:pathLst>
                <a:path w="63533" h="27348" extrusionOk="0">
                  <a:moveTo>
                    <a:pt x="36029" y="0"/>
                  </a:moveTo>
                  <a:cubicBezTo>
                    <a:pt x="32180" y="0"/>
                    <a:pt x="27694" y="104"/>
                    <a:pt x="22375" y="104"/>
                  </a:cubicBezTo>
                  <a:lnTo>
                    <a:pt x="12508" y="12763"/>
                  </a:lnTo>
                  <a:cubicBezTo>
                    <a:pt x="10128" y="12936"/>
                    <a:pt x="7704" y="13131"/>
                    <a:pt x="5173" y="13347"/>
                  </a:cubicBezTo>
                  <a:cubicBezTo>
                    <a:pt x="2381" y="13585"/>
                    <a:pt x="1321" y="14472"/>
                    <a:pt x="1040" y="14754"/>
                  </a:cubicBezTo>
                  <a:cubicBezTo>
                    <a:pt x="477" y="15424"/>
                    <a:pt x="1" y="16441"/>
                    <a:pt x="1" y="17956"/>
                  </a:cubicBezTo>
                  <a:cubicBezTo>
                    <a:pt x="1" y="21159"/>
                    <a:pt x="347" y="23907"/>
                    <a:pt x="434" y="24664"/>
                  </a:cubicBezTo>
                  <a:cubicBezTo>
                    <a:pt x="520" y="24945"/>
                    <a:pt x="628" y="25205"/>
                    <a:pt x="758" y="25378"/>
                  </a:cubicBezTo>
                  <a:cubicBezTo>
                    <a:pt x="1278" y="26157"/>
                    <a:pt x="2295" y="27153"/>
                    <a:pt x="4112" y="27347"/>
                  </a:cubicBezTo>
                  <a:lnTo>
                    <a:pt x="54011" y="27347"/>
                  </a:lnTo>
                  <a:cubicBezTo>
                    <a:pt x="54011" y="27347"/>
                    <a:pt x="58685" y="26958"/>
                    <a:pt x="61303" y="23972"/>
                  </a:cubicBezTo>
                  <a:cubicBezTo>
                    <a:pt x="61303" y="23972"/>
                    <a:pt x="63532" y="10621"/>
                    <a:pt x="54487" y="3848"/>
                  </a:cubicBezTo>
                  <a:cubicBezTo>
                    <a:pt x="50035" y="516"/>
                    <a:pt x="44614" y="0"/>
                    <a:pt x="36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6"/>
            <p:cNvSpPr/>
            <p:nvPr/>
          </p:nvSpPr>
          <p:spPr>
            <a:xfrm>
              <a:off x="2030475" y="2035750"/>
              <a:ext cx="1535825" cy="154750"/>
            </a:xfrm>
            <a:custGeom>
              <a:avLst/>
              <a:gdLst/>
              <a:ahLst/>
              <a:cxnLst/>
              <a:rect l="l" t="t" r="r" b="b"/>
              <a:pathLst>
                <a:path w="61433" h="6190" extrusionOk="0">
                  <a:moveTo>
                    <a:pt x="0" y="1"/>
                  </a:moveTo>
                  <a:cubicBezTo>
                    <a:pt x="108" y="1710"/>
                    <a:pt x="260" y="3008"/>
                    <a:pt x="325" y="3506"/>
                  </a:cubicBezTo>
                  <a:cubicBezTo>
                    <a:pt x="411" y="3787"/>
                    <a:pt x="519" y="4047"/>
                    <a:pt x="649" y="4220"/>
                  </a:cubicBezTo>
                  <a:cubicBezTo>
                    <a:pt x="1169" y="4999"/>
                    <a:pt x="2186" y="5995"/>
                    <a:pt x="4003" y="6189"/>
                  </a:cubicBezTo>
                  <a:lnTo>
                    <a:pt x="53902" y="6189"/>
                  </a:lnTo>
                  <a:cubicBezTo>
                    <a:pt x="53902" y="6189"/>
                    <a:pt x="58576" y="5800"/>
                    <a:pt x="61194" y="2814"/>
                  </a:cubicBezTo>
                  <a:cubicBezTo>
                    <a:pt x="61194" y="2814"/>
                    <a:pt x="61389" y="1710"/>
                    <a:pt x="61432" y="1"/>
                  </a:cubicBezTo>
                  <a:close/>
                </a:path>
              </a:pathLst>
            </a:custGeom>
            <a:solidFill>
              <a:srgbClr val="1D2A46">
                <a:alpha val="29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6"/>
            <p:cNvSpPr/>
            <p:nvPr/>
          </p:nvSpPr>
          <p:spPr>
            <a:xfrm>
              <a:off x="2029925" y="1849125"/>
              <a:ext cx="110375" cy="80625"/>
            </a:xfrm>
            <a:custGeom>
              <a:avLst/>
              <a:gdLst/>
              <a:ahLst/>
              <a:cxnLst/>
              <a:rect l="l" t="t" r="r" b="b"/>
              <a:pathLst>
                <a:path w="4415" h="3225" extrusionOk="0">
                  <a:moveTo>
                    <a:pt x="3073" y="0"/>
                  </a:moveTo>
                  <a:cubicBezTo>
                    <a:pt x="1732" y="347"/>
                    <a:pt x="1147" y="866"/>
                    <a:pt x="953" y="1061"/>
                  </a:cubicBezTo>
                  <a:cubicBezTo>
                    <a:pt x="541" y="1558"/>
                    <a:pt x="174" y="2251"/>
                    <a:pt x="0" y="3181"/>
                  </a:cubicBezTo>
                  <a:cubicBezTo>
                    <a:pt x="238" y="3203"/>
                    <a:pt x="476" y="3224"/>
                    <a:pt x="715" y="3224"/>
                  </a:cubicBezTo>
                  <a:cubicBezTo>
                    <a:pt x="2749" y="3224"/>
                    <a:pt x="4415" y="2402"/>
                    <a:pt x="4415" y="1385"/>
                  </a:cubicBezTo>
                  <a:cubicBezTo>
                    <a:pt x="4415" y="823"/>
                    <a:pt x="3874" y="325"/>
                    <a:pt x="3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6"/>
            <p:cNvSpPr/>
            <p:nvPr/>
          </p:nvSpPr>
          <p:spPr>
            <a:xfrm>
              <a:off x="2027750" y="1968675"/>
              <a:ext cx="67650" cy="133650"/>
            </a:xfrm>
            <a:custGeom>
              <a:avLst/>
              <a:gdLst/>
              <a:ahLst/>
              <a:cxnLst/>
              <a:rect l="l" t="t" r="r" b="b"/>
              <a:pathLst>
                <a:path w="2706" h="5346" extrusionOk="0">
                  <a:moveTo>
                    <a:pt x="2295" y="0"/>
                  </a:moveTo>
                  <a:lnTo>
                    <a:pt x="1" y="195"/>
                  </a:lnTo>
                  <a:cubicBezTo>
                    <a:pt x="44" y="2359"/>
                    <a:pt x="217" y="4242"/>
                    <a:pt x="347" y="5345"/>
                  </a:cubicBezTo>
                  <a:lnTo>
                    <a:pt x="2706" y="5151"/>
                  </a:lnTo>
                  <a:lnTo>
                    <a:pt x="22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6"/>
            <p:cNvSpPr/>
            <p:nvPr/>
          </p:nvSpPr>
          <p:spPr>
            <a:xfrm>
              <a:off x="2147325" y="1918900"/>
              <a:ext cx="424125" cy="424150"/>
            </a:xfrm>
            <a:custGeom>
              <a:avLst/>
              <a:gdLst/>
              <a:ahLst/>
              <a:cxnLst/>
              <a:rect l="l" t="t" r="r" b="b"/>
              <a:pathLst>
                <a:path w="16965" h="16966" extrusionOk="0">
                  <a:moveTo>
                    <a:pt x="8482" y="1"/>
                  </a:moveTo>
                  <a:cubicBezTo>
                    <a:pt x="3787" y="1"/>
                    <a:pt x="0" y="3787"/>
                    <a:pt x="0" y="8483"/>
                  </a:cubicBezTo>
                  <a:cubicBezTo>
                    <a:pt x="0" y="13157"/>
                    <a:pt x="3787" y="16966"/>
                    <a:pt x="8482" y="16966"/>
                  </a:cubicBezTo>
                  <a:cubicBezTo>
                    <a:pt x="13178" y="16966"/>
                    <a:pt x="16965" y="13157"/>
                    <a:pt x="16965" y="8483"/>
                  </a:cubicBezTo>
                  <a:cubicBezTo>
                    <a:pt x="16965" y="3787"/>
                    <a:pt x="13178" y="1"/>
                    <a:pt x="84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6"/>
            <p:cNvSpPr/>
            <p:nvPr/>
          </p:nvSpPr>
          <p:spPr>
            <a:xfrm>
              <a:off x="2175975" y="1947575"/>
              <a:ext cx="366800" cy="366800"/>
            </a:xfrm>
            <a:custGeom>
              <a:avLst/>
              <a:gdLst/>
              <a:ahLst/>
              <a:cxnLst/>
              <a:rect l="l" t="t" r="r" b="b"/>
              <a:pathLst>
                <a:path w="14672" h="14672" extrusionOk="0">
                  <a:moveTo>
                    <a:pt x="7336" y="1"/>
                  </a:moveTo>
                  <a:cubicBezTo>
                    <a:pt x="3290" y="1"/>
                    <a:pt x="1" y="3268"/>
                    <a:pt x="1" y="7336"/>
                  </a:cubicBezTo>
                  <a:cubicBezTo>
                    <a:pt x="1" y="11383"/>
                    <a:pt x="3290" y="14672"/>
                    <a:pt x="7336" y="14672"/>
                  </a:cubicBezTo>
                  <a:cubicBezTo>
                    <a:pt x="11383" y="14672"/>
                    <a:pt x="14672" y="11383"/>
                    <a:pt x="14672" y="7336"/>
                  </a:cubicBezTo>
                  <a:cubicBezTo>
                    <a:pt x="14672" y="3268"/>
                    <a:pt x="11383" y="1"/>
                    <a:pt x="73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6"/>
            <p:cNvSpPr/>
            <p:nvPr/>
          </p:nvSpPr>
          <p:spPr>
            <a:xfrm>
              <a:off x="2209525" y="1981125"/>
              <a:ext cx="299725" cy="299175"/>
            </a:xfrm>
            <a:custGeom>
              <a:avLst/>
              <a:gdLst/>
              <a:ahLst/>
              <a:cxnLst/>
              <a:rect l="l" t="t" r="r" b="b"/>
              <a:pathLst>
                <a:path w="11989" h="11967" extrusionOk="0">
                  <a:moveTo>
                    <a:pt x="5994" y="0"/>
                  </a:moveTo>
                  <a:cubicBezTo>
                    <a:pt x="2684" y="0"/>
                    <a:pt x="0" y="2683"/>
                    <a:pt x="0" y="5994"/>
                  </a:cubicBezTo>
                  <a:cubicBezTo>
                    <a:pt x="0" y="9283"/>
                    <a:pt x="2684" y="11966"/>
                    <a:pt x="5994" y="11966"/>
                  </a:cubicBezTo>
                  <a:cubicBezTo>
                    <a:pt x="9305" y="11966"/>
                    <a:pt x="11988" y="9283"/>
                    <a:pt x="11988" y="5994"/>
                  </a:cubicBezTo>
                  <a:cubicBezTo>
                    <a:pt x="11988" y="2683"/>
                    <a:pt x="9305" y="0"/>
                    <a:pt x="59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6"/>
            <p:cNvSpPr/>
            <p:nvPr/>
          </p:nvSpPr>
          <p:spPr>
            <a:xfrm>
              <a:off x="2245225" y="2016275"/>
              <a:ext cx="228325" cy="228850"/>
            </a:xfrm>
            <a:custGeom>
              <a:avLst/>
              <a:gdLst/>
              <a:ahLst/>
              <a:cxnLst/>
              <a:rect l="l" t="t" r="r" b="b"/>
              <a:pathLst>
                <a:path w="9133" h="9154" extrusionOk="0">
                  <a:moveTo>
                    <a:pt x="4566" y="1"/>
                  </a:moveTo>
                  <a:cubicBezTo>
                    <a:pt x="2035" y="1"/>
                    <a:pt x="1" y="2056"/>
                    <a:pt x="1" y="4588"/>
                  </a:cubicBezTo>
                  <a:cubicBezTo>
                    <a:pt x="1" y="7098"/>
                    <a:pt x="2035" y="9154"/>
                    <a:pt x="4566" y="9154"/>
                  </a:cubicBezTo>
                  <a:cubicBezTo>
                    <a:pt x="7098" y="9154"/>
                    <a:pt x="9132" y="7098"/>
                    <a:pt x="9132" y="4588"/>
                  </a:cubicBezTo>
                  <a:cubicBezTo>
                    <a:pt x="9132" y="2056"/>
                    <a:pt x="7098" y="1"/>
                    <a:pt x="4566" y="1"/>
                  </a:cubicBez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6"/>
            <p:cNvSpPr/>
            <p:nvPr/>
          </p:nvSpPr>
          <p:spPr>
            <a:xfrm>
              <a:off x="2285250" y="2056850"/>
              <a:ext cx="148250" cy="147700"/>
            </a:xfrm>
            <a:custGeom>
              <a:avLst/>
              <a:gdLst/>
              <a:ahLst/>
              <a:cxnLst/>
              <a:rect l="l" t="t" r="r" b="b"/>
              <a:pathLst>
                <a:path w="5930" h="5908" extrusionOk="0">
                  <a:moveTo>
                    <a:pt x="2965" y="1"/>
                  </a:moveTo>
                  <a:cubicBezTo>
                    <a:pt x="1342" y="1"/>
                    <a:pt x="1" y="1321"/>
                    <a:pt x="1" y="2965"/>
                  </a:cubicBezTo>
                  <a:cubicBezTo>
                    <a:pt x="1" y="4588"/>
                    <a:pt x="1342" y="5908"/>
                    <a:pt x="2965" y="5908"/>
                  </a:cubicBezTo>
                  <a:cubicBezTo>
                    <a:pt x="4610" y="5908"/>
                    <a:pt x="5930" y="4588"/>
                    <a:pt x="5930" y="2965"/>
                  </a:cubicBezTo>
                  <a:cubicBezTo>
                    <a:pt x="5930" y="1321"/>
                    <a:pt x="4610" y="1"/>
                    <a:pt x="29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6"/>
            <p:cNvSpPr/>
            <p:nvPr/>
          </p:nvSpPr>
          <p:spPr>
            <a:xfrm>
              <a:off x="2982575" y="1918900"/>
              <a:ext cx="424125" cy="424150"/>
            </a:xfrm>
            <a:custGeom>
              <a:avLst/>
              <a:gdLst/>
              <a:ahLst/>
              <a:cxnLst/>
              <a:rect l="l" t="t" r="r" b="b"/>
              <a:pathLst>
                <a:path w="16965" h="16966" extrusionOk="0">
                  <a:moveTo>
                    <a:pt x="8483" y="1"/>
                  </a:moveTo>
                  <a:cubicBezTo>
                    <a:pt x="3787" y="1"/>
                    <a:pt x="0" y="3787"/>
                    <a:pt x="0" y="8483"/>
                  </a:cubicBezTo>
                  <a:cubicBezTo>
                    <a:pt x="0" y="13157"/>
                    <a:pt x="3787" y="16966"/>
                    <a:pt x="8483" y="16966"/>
                  </a:cubicBezTo>
                  <a:cubicBezTo>
                    <a:pt x="13178" y="16966"/>
                    <a:pt x="16965" y="13157"/>
                    <a:pt x="16965" y="8483"/>
                  </a:cubicBezTo>
                  <a:cubicBezTo>
                    <a:pt x="16965" y="3787"/>
                    <a:pt x="13178" y="1"/>
                    <a:pt x="84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6"/>
            <p:cNvSpPr/>
            <p:nvPr/>
          </p:nvSpPr>
          <p:spPr>
            <a:xfrm>
              <a:off x="3011225" y="1947575"/>
              <a:ext cx="366825" cy="366800"/>
            </a:xfrm>
            <a:custGeom>
              <a:avLst/>
              <a:gdLst/>
              <a:ahLst/>
              <a:cxnLst/>
              <a:rect l="l" t="t" r="r" b="b"/>
              <a:pathLst>
                <a:path w="14673" h="14672" extrusionOk="0">
                  <a:moveTo>
                    <a:pt x="7337" y="1"/>
                  </a:moveTo>
                  <a:cubicBezTo>
                    <a:pt x="3290" y="1"/>
                    <a:pt x="1" y="3268"/>
                    <a:pt x="1" y="7336"/>
                  </a:cubicBezTo>
                  <a:cubicBezTo>
                    <a:pt x="1" y="11383"/>
                    <a:pt x="3290" y="14672"/>
                    <a:pt x="7337" y="14672"/>
                  </a:cubicBezTo>
                  <a:cubicBezTo>
                    <a:pt x="11383" y="14672"/>
                    <a:pt x="14672" y="11383"/>
                    <a:pt x="14672" y="7336"/>
                  </a:cubicBezTo>
                  <a:cubicBezTo>
                    <a:pt x="14672" y="3268"/>
                    <a:pt x="11383" y="1"/>
                    <a:pt x="73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6"/>
            <p:cNvSpPr/>
            <p:nvPr/>
          </p:nvSpPr>
          <p:spPr>
            <a:xfrm>
              <a:off x="3044775" y="1981125"/>
              <a:ext cx="299725" cy="299175"/>
            </a:xfrm>
            <a:custGeom>
              <a:avLst/>
              <a:gdLst/>
              <a:ahLst/>
              <a:cxnLst/>
              <a:rect l="l" t="t" r="r" b="b"/>
              <a:pathLst>
                <a:path w="11989" h="11967" extrusionOk="0">
                  <a:moveTo>
                    <a:pt x="5995" y="0"/>
                  </a:moveTo>
                  <a:cubicBezTo>
                    <a:pt x="2684" y="0"/>
                    <a:pt x="1" y="2683"/>
                    <a:pt x="1" y="5994"/>
                  </a:cubicBezTo>
                  <a:cubicBezTo>
                    <a:pt x="1" y="9283"/>
                    <a:pt x="2684" y="11966"/>
                    <a:pt x="5995" y="11966"/>
                  </a:cubicBezTo>
                  <a:cubicBezTo>
                    <a:pt x="9305" y="11966"/>
                    <a:pt x="11988" y="9283"/>
                    <a:pt x="11988" y="5994"/>
                  </a:cubicBezTo>
                  <a:cubicBezTo>
                    <a:pt x="11988" y="2683"/>
                    <a:pt x="9305" y="0"/>
                    <a:pt x="59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6"/>
            <p:cNvSpPr/>
            <p:nvPr/>
          </p:nvSpPr>
          <p:spPr>
            <a:xfrm>
              <a:off x="3080475" y="2016275"/>
              <a:ext cx="228325" cy="228850"/>
            </a:xfrm>
            <a:custGeom>
              <a:avLst/>
              <a:gdLst/>
              <a:ahLst/>
              <a:cxnLst/>
              <a:rect l="l" t="t" r="r" b="b"/>
              <a:pathLst>
                <a:path w="9133" h="9154" extrusionOk="0">
                  <a:moveTo>
                    <a:pt x="4567" y="1"/>
                  </a:moveTo>
                  <a:cubicBezTo>
                    <a:pt x="2035" y="1"/>
                    <a:pt x="1" y="2056"/>
                    <a:pt x="1" y="4588"/>
                  </a:cubicBezTo>
                  <a:cubicBezTo>
                    <a:pt x="1" y="7098"/>
                    <a:pt x="2035" y="9154"/>
                    <a:pt x="4567" y="9154"/>
                  </a:cubicBezTo>
                  <a:cubicBezTo>
                    <a:pt x="7098" y="9154"/>
                    <a:pt x="9132" y="7098"/>
                    <a:pt x="9132" y="4588"/>
                  </a:cubicBezTo>
                  <a:cubicBezTo>
                    <a:pt x="9132" y="2056"/>
                    <a:pt x="7098" y="1"/>
                    <a:pt x="4567" y="1"/>
                  </a:cubicBez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6"/>
            <p:cNvSpPr/>
            <p:nvPr/>
          </p:nvSpPr>
          <p:spPr>
            <a:xfrm>
              <a:off x="3120525" y="2056850"/>
              <a:ext cx="148225" cy="147700"/>
            </a:xfrm>
            <a:custGeom>
              <a:avLst/>
              <a:gdLst/>
              <a:ahLst/>
              <a:cxnLst/>
              <a:rect l="l" t="t" r="r" b="b"/>
              <a:pathLst>
                <a:path w="5929" h="5908" extrusionOk="0">
                  <a:moveTo>
                    <a:pt x="2965" y="1"/>
                  </a:moveTo>
                  <a:cubicBezTo>
                    <a:pt x="1342" y="1"/>
                    <a:pt x="0" y="1321"/>
                    <a:pt x="0" y="2965"/>
                  </a:cubicBezTo>
                  <a:cubicBezTo>
                    <a:pt x="0" y="4588"/>
                    <a:pt x="1342" y="5908"/>
                    <a:pt x="2965" y="5908"/>
                  </a:cubicBezTo>
                  <a:cubicBezTo>
                    <a:pt x="4609" y="5908"/>
                    <a:pt x="5929" y="4588"/>
                    <a:pt x="5929" y="2965"/>
                  </a:cubicBezTo>
                  <a:cubicBezTo>
                    <a:pt x="5929" y="1321"/>
                    <a:pt x="4609" y="1"/>
                    <a:pt x="29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6"/>
            <p:cNvSpPr/>
            <p:nvPr/>
          </p:nvSpPr>
          <p:spPr>
            <a:xfrm>
              <a:off x="3510000" y="1686825"/>
              <a:ext cx="161250" cy="398725"/>
            </a:xfrm>
            <a:custGeom>
              <a:avLst/>
              <a:gdLst/>
              <a:ahLst/>
              <a:cxnLst/>
              <a:rect l="l" t="t" r="r" b="b"/>
              <a:pathLst>
                <a:path w="6450" h="15949" extrusionOk="0">
                  <a:moveTo>
                    <a:pt x="4134" y="1"/>
                  </a:moveTo>
                  <a:lnTo>
                    <a:pt x="1" y="628"/>
                  </a:lnTo>
                  <a:lnTo>
                    <a:pt x="2316" y="15948"/>
                  </a:lnTo>
                  <a:lnTo>
                    <a:pt x="6449" y="15321"/>
                  </a:lnTo>
                  <a:lnTo>
                    <a:pt x="413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6"/>
            <p:cNvSpPr/>
            <p:nvPr/>
          </p:nvSpPr>
          <p:spPr>
            <a:xfrm>
              <a:off x="3398025" y="1833425"/>
              <a:ext cx="84425" cy="84425"/>
            </a:xfrm>
            <a:custGeom>
              <a:avLst/>
              <a:gdLst/>
              <a:ahLst/>
              <a:cxnLst/>
              <a:rect l="l" t="t" r="r" b="b"/>
              <a:pathLst>
                <a:path w="3377" h="3377" extrusionOk="0">
                  <a:moveTo>
                    <a:pt x="1688" y="1"/>
                  </a:moveTo>
                  <a:cubicBezTo>
                    <a:pt x="758" y="1"/>
                    <a:pt x="1" y="758"/>
                    <a:pt x="1" y="1689"/>
                  </a:cubicBezTo>
                  <a:cubicBezTo>
                    <a:pt x="1" y="2619"/>
                    <a:pt x="758" y="3376"/>
                    <a:pt x="1688" y="3376"/>
                  </a:cubicBezTo>
                  <a:cubicBezTo>
                    <a:pt x="2619" y="3376"/>
                    <a:pt x="3376" y="2619"/>
                    <a:pt x="3376" y="1689"/>
                  </a:cubicBezTo>
                  <a:cubicBezTo>
                    <a:pt x="3376" y="758"/>
                    <a:pt x="2619" y="1"/>
                    <a:pt x="16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6"/>
            <p:cNvSpPr/>
            <p:nvPr/>
          </p:nvSpPr>
          <p:spPr>
            <a:xfrm>
              <a:off x="2340450" y="1566200"/>
              <a:ext cx="1088450" cy="259675"/>
            </a:xfrm>
            <a:custGeom>
              <a:avLst/>
              <a:gdLst/>
              <a:ahLst/>
              <a:cxnLst/>
              <a:rect l="l" t="t" r="r" b="b"/>
              <a:pathLst>
                <a:path w="43538" h="10387" extrusionOk="0">
                  <a:moveTo>
                    <a:pt x="36634" y="2142"/>
                  </a:moveTo>
                  <a:lnTo>
                    <a:pt x="34752" y="10279"/>
                  </a:lnTo>
                  <a:lnTo>
                    <a:pt x="37240" y="10257"/>
                  </a:lnTo>
                  <a:cubicBezTo>
                    <a:pt x="38084" y="10214"/>
                    <a:pt x="43537" y="9673"/>
                    <a:pt x="40335" y="5929"/>
                  </a:cubicBezTo>
                  <a:lnTo>
                    <a:pt x="37954" y="3289"/>
                  </a:lnTo>
                  <a:cubicBezTo>
                    <a:pt x="37565" y="2835"/>
                    <a:pt x="37110" y="2467"/>
                    <a:pt x="36634" y="2142"/>
                  </a:cubicBezTo>
                  <a:close/>
                  <a:moveTo>
                    <a:pt x="25339" y="411"/>
                  </a:moveTo>
                  <a:lnTo>
                    <a:pt x="23305" y="10322"/>
                  </a:lnTo>
                  <a:lnTo>
                    <a:pt x="33540" y="10279"/>
                  </a:lnTo>
                  <a:lnTo>
                    <a:pt x="35574" y="1537"/>
                  </a:lnTo>
                  <a:cubicBezTo>
                    <a:pt x="33843" y="693"/>
                    <a:pt x="32220" y="563"/>
                    <a:pt x="32220" y="563"/>
                  </a:cubicBezTo>
                  <a:lnTo>
                    <a:pt x="25339" y="411"/>
                  </a:lnTo>
                  <a:close/>
                  <a:moveTo>
                    <a:pt x="8093" y="0"/>
                  </a:moveTo>
                  <a:lnTo>
                    <a:pt x="0" y="10387"/>
                  </a:lnTo>
                  <a:lnTo>
                    <a:pt x="22115" y="10322"/>
                  </a:lnTo>
                  <a:lnTo>
                    <a:pt x="24127" y="390"/>
                  </a:lnTo>
                  <a:lnTo>
                    <a:pt x="80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6"/>
            <p:cNvSpPr/>
            <p:nvPr/>
          </p:nvSpPr>
          <p:spPr>
            <a:xfrm>
              <a:off x="2378850" y="1808000"/>
              <a:ext cx="462550" cy="317575"/>
            </a:xfrm>
            <a:custGeom>
              <a:avLst/>
              <a:gdLst/>
              <a:ahLst/>
              <a:cxnLst/>
              <a:rect l="l" t="t" r="r" b="b"/>
              <a:pathLst>
                <a:path w="18502" h="12703" extrusionOk="0">
                  <a:moveTo>
                    <a:pt x="0" y="1"/>
                  </a:moveTo>
                  <a:lnTo>
                    <a:pt x="0" y="3463"/>
                  </a:lnTo>
                  <a:lnTo>
                    <a:pt x="173" y="3485"/>
                  </a:lnTo>
                  <a:cubicBezTo>
                    <a:pt x="4847" y="3939"/>
                    <a:pt x="8504" y="7834"/>
                    <a:pt x="8699" y="12530"/>
                  </a:cubicBezTo>
                  <a:lnTo>
                    <a:pt x="8699" y="12703"/>
                  </a:lnTo>
                  <a:lnTo>
                    <a:pt x="18501" y="12703"/>
                  </a:lnTo>
                  <a:lnTo>
                    <a:pt x="18501" y="1"/>
                  </a:lnTo>
                  <a:lnTo>
                    <a:pt x="18134" y="1"/>
                  </a:lnTo>
                  <a:lnTo>
                    <a:pt x="18134" y="12335"/>
                  </a:lnTo>
                  <a:lnTo>
                    <a:pt x="9045" y="12335"/>
                  </a:lnTo>
                  <a:cubicBezTo>
                    <a:pt x="8764" y="7596"/>
                    <a:pt x="5085" y="3679"/>
                    <a:pt x="368" y="3138"/>
                  </a:cubicBezTo>
                  <a:lnTo>
                    <a:pt x="36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6"/>
            <p:cNvSpPr/>
            <p:nvPr/>
          </p:nvSpPr>
          <p:spPr>
            <a:xfrm>
              <a:off x="2720750" y="1865350"/>
              <a:ext cx="76300" cy="20050"/>
            </a:xfrm>
            <a:custGeom>
              <a:avLst/>
              <a:gdLst/>
              <a:ahLst/>
              <a:cxnLst/>
              <a:rect l="l" t="t" r="r" b="b"/>
              <a:pathLst>
                <a:path w="3052" h="802" extrusionOk="0">
                  <a:moveTo>
                    <a:pt x="0" y="0"/>
                  </a:moveTo>
                  <a:lnTo>
                    <a:pt x="0" y="801"/>
                  </a:lnTo>
                  <a:lnTo>
                    <a:pt x="3051" y="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6"/>
            <p:cNvSpPr/>
            <p:nvPr/>
          </p:nvSpPr>
          <p:spPr>
            <a:xfrm>
              <a:off x="2491900" y="1566200"/>
              <a:ext cx="451750" cy="119575"/>
            </a:xfrm>
            <a:custGeom>
              <a:avLst/>
              <a:gdLst/>
              <a:ahLst/>
              <a:cxnLst/>
              <a:rect l="l" t="t" r="r" b="b"/>
              <a:pathLst>
                <a:path w="18070" h="4783" extrusionOk="0">
                  <a:moveTo>
                    <a:pt x="2035" y="0"/>
                  </a:moveTo>
                  <a:lnTo>
                    <a:pt x="1" y="2597"/>
                  </a:lnTo>
                  <a:lnTo>
                    <a:pt x="17182" y="4782"/>
                  </a:lnTo>
                  <a:lnTo>
                    <a:pt x="18069" y="390"/>
                  </a:lnTo>
                  <a:lnTo>
                    <a:pt x="2035" y="0"/>
                  </a:lnTo>
                  <a:close/>
                </a:path>
              </a:pathLst>
            </a:custGeom>
            <a:solidFill>
              <a:srgbClr val="FFFFFF">
                <a:alpha val="272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6"/>
            <p:cNvSpPr/>
            <p:nvPr/>
          </p:nvSpPr>
          <p:spPr>
            <a:xfrm>
              <a:off x="2950650" y="1576475"/>
              <a:ext cx="279175" cy="145550"/>
            </a:xfrm>
            <a:custGeom>
              <a:avLst/>
              <a:gdLst/>
              <a:ahLst/>
              <a:cxnLst/>
              <a:rect l="l" t="t" r="r" b="b"/>
              <a:pathLst>
                <a:path w="11167" h="5822" extrusionOk="0">
                  <a:moveTo>
                    <a:pt x="931" y="0"/>
                  </a:moveTo>
                  <a:lnTo>
                    <a:pt x="0" y="4523"/>
                  </a:lnTo>
                  <a:lnTo>
                    <a:pt x="10062" y="5821"/>
                  </a:lnTo>
                  <a:lnTo>
                    <a:pt x="11166" y="1126"/>
                  </a:lnTo>
                  <a:cubicBezTo>
                    <a:pt x="9435" y="282"/>
                    <a:pt x="7812" y="152"/>
                    <a:pt x="7812" y="152"/>
                  </a:cubicBezTo>
                  <a:lnTo>
                    <a:pt x="931" y="0"/>
                  </a:lnTo>
                  <a:close/>
                </a:path>
              </a:pathLst>
            </a:custGeom>
            <a:solidFill>
              <a:srgbClr val="FFFFFF">
                <a:alpha val="272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6"/>
            <p:cNvSpPr/>
            <p:nvPr/>
          </p:nvSpPr>
          <p:spPr>
            <a:xfrm>
              <a:off x="3231950" y="1619750"/>
              <a:ext cx="135800" cy="123375"/>
            </a:xfrm>
            <a:custGeom>
              <a:avLst/>
              <a:gdLst/>
              <a:ahLst/>
              <a:cxnLst/>
              <a:rect l="l" t="t" r="r" b="b"/>
              <a:pathLst>
                <a:path w="5432" h="4935" extrusionOk="0">
                  <a:moveTo>
                    <a:pt x="974" y="0"/>
                  </a:moveTo>
                  <a:lnTo>
                    <a:pt x="1" y="4242"/>
                  </a:lnTo>
                  <a:lnTo>
                    <a:pt x="5432" y="4934"/>
                  </a:lnTo>
                  <a:cubicBezTo>
                    <a:pt x="5259" y="4588"/>
                    <a:pt x="5021" y="4220"/>
                    <a:pt x="4675" y="3787"/>
                  </a:cubicBezTo>
                  <a:lnTo>
                    <a:pt x="2294" y="1147"/>
                  </a:lnTo>
                  <a:cubicBezTo>
                    <a:pt x="1905" y="693"/>
                    <a:pt x="1450" y="325"/>
                    <a:pt x="974" y="0"/>
                  </a:cubicBezTo>
                  <a:close/>
                </a:path>
              </a:pathLst>
            </a:custGeom>
            <a:solidFill>
              <a:srgbClr val="FFFFFF">
                <a:alpha val="272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6" name="Google Shape;366;p26"/>
          <p:cNvSpPr txBox="1">
            <a:spLocks noGrp="1"/>
          </p:cNvSpPr>
          <p:nvPr>
            <p:ph type="title"/>
          </p:nvPr>
        </p:nvSpPr>
        <p:spPr>
          <a:xfrm>
            <a:off x="4015025" y="431700"/>
            <a:ext cx="650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BUSINESS ACTIVITY</a:t>
            </a:r>
            <a:endParaRPr/>
          </a:p>
        </p:txBody>
      </p:sp>
      <p:pic>
        <p:nvPicPr>
          <p:cNvPr id="367" name="Google Shape;36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024" y="3154025"/>
            <a:ext cx="8221050" cy="175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875" y="965175"/>
            <a:ext cx="8604250" cy="281967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7"/>
          <p:cNvSpPr txBox="1">
            <a:spLocks noGrp="1"/>
          </p:cNvSpPr>
          <p:nvPr>
            <p:ph type="subTitle" idx="2"/>
          </p:nvPr>
        </p:nvSpPr>
        <p:spPr>
          <a:xfrm>
            <a:off x="2715150" y="3638000"/>
            <a:ext cx="3713700" cy="66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5 Year Share Price Graph</a:t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8"/>
          <p:cNvSpPr/>
          <p:nvPr/>
        </p:nvSpPr>
        <p:spPr>
          <a:xfrm>
            <a:off x="5160900" y="3862525"/>
            <a:ext cx="3983100" cy="409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9" name="Google Shape;379;p28"/>
          <p:cNvGrpSpPr/>
          <p:nvPr/>
        </p:nvGrpSpPr>
        <p:grpSpPr>
          <a:xfrm>
            <a:off x="6282188" y="3515825"/>
            <a:ext cx="3691271" cy="1807967"/>
            <a:chOff x="-91775" y="2302775"/>
            <a:chExt cx="3691271" cy="1807967"/>
          </a:xfrm>
        </p:grpSpPr>
        <p:sp>
          <p:nvSpPr>
            <p:cNvPr id="380" name="Google Shape;380;p28"/>
            <p:cNvSpPr/>
            <p:nvPr/>
          </p:nvSpPr>
          <p:spPr>
            <a:xfrm>
              <a:off x="-91775" y="2302775"/>
              <a:ext cx="3691271" cy="1596797"/>
            </a:xfrm>
            <a:custGeom>
              <a:avLst/>
              <a:gdLst/>
              <a:ahLst/>
              <a:cxnLst/>
              <a:rect l="l" t="t" r="r" b="b"/>
              <a:pathLst>
                <a:path w="62429" h="27006" extrusionOk="0">
                  <a:moveTo>
                    <a:pt x="34103" y="1"/>
                  </a:moveTo>
                  <a:cubicBezTo>
                    <a:pt x="24993" y="1"/>
                    <a:pt x="17182" y="4112"/>
                    <a:pt x="13719" y="8851"/>
                  </a:cubicBezTo>
                  <a:lnTo>
                    <a:pt x="10906" y="8851"/>
                  </a:lnTo>
                  <a:cubicBezTo>
                    <a:pt x="7098" y="8851"/>
                    <a:pt x="0" y="10496"/>
                    <a:pt x="0" y="16187"/>
                  </a:cubicBezTo>
                  <a:lnTo>
                    <a:pt x="0" y="19692"/>
                  </a:lnTo>
                  <a:cubicBezTo>
                    <a:pt x="0" y="23479"/>
                    <a:pt x="2705" y="26595"/>
                    <a:pt x="6146" y="27006"/>
                  </a:cubicBezTo>
                  <a:lnTo>
                    <a:pt x="57732" y="26703"/>
                  </a:lnTo>
                  <a:cubicBezTo>
                    <a:pt x="59269" y="26184"/>
                    <a:pt x="60697" y="25123"/>
                    <a:pt x="61541" y="23674"/>
                  </a:cubicBezTo>
                  <a:cubicBezTo>
                    <a:pt x="62342" y="22289"/>
                    <a:pt x="62428" y="19843"/>
                    <a:pt x="62212" y="18264"/>
                  </a:cubicBezTo>
                  <a:cubicBezTo>
                    <a:pt x="61627" y="13720"/>
                    <a:pt x="59485" y="9370"/>
                    <a:pt x="54508" y="8894"/>
                  </a:cubicBezTo>
                  <a:cubicBezTo>
                    <a:pt x="51068" y="4155"/>
                    <a:pt x="43235" y="1"/>
                    <a:pt x="341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8"/>
            <p:cNvSpPr/>
            <p:nvPr/>
          </p:nvSpPr>
          <p:spPr>
            <a:xfrm>
              <a:off x="-48256" y="3660324"/>
              <a:ext cx="3611922" cy="239289"/>
            </a:xfrm>
            <a:custGeom>
              <a:avLst/>
              <a:gdLst/>
              <a:ahLst/>
              <a:cxnLst/>
              <a:rect l="l" t="t" r="r" b="b"/>
              <a:pathLst>
                <a:path w="61087" h="4047" extrusionOk="0">
                  <a:moveTo>
                    <a:pt x="0" y="0"/>
                  </a:moveTo>
                  <a:cubicBezTo>
                    <a:pt x="43" y="87"/>
                    <a:pt x="87" y="174"/>
                    <a:pt x="130" y="260"/>
                  </a:cubicBezTo>
                  <a:cubicBezTo>
                    <a:pt x="152" y="303"/>
                    <a:pt x="173" y="347"/>
                    <a:pt x="195" y="368"/>
                  </a:cubicBezTo>
                  <a:cubicBezTo>
                    <a:pt x="260" y="520"/>
                    <a:pt x="346" y="650"/>
                    <a:pt x="433" y="801"/>
                  </a:cubicBezTo>
                  <a:cubicBezTo>
                    <a:pt x="455" y="844"/>
                    <a:pt x="476" y="888"/>
                    <a:pt x="520" y="909"/>
                  </a:cubicBezTo>
                  <a:cubicBezTo>
                    <a:pt x="606" y="1061"/>
                    <a:pt x="693" y="1191"/>
                    <a:pt x="779" y="1299"/>
                  </a:cubicBezTo>
                  <a:cubicBezTo>
                    <a:pt x="822" y="1342"/>
                    <a:pt x="844" y="1385"/>
                    <a:pt x="887" y="1429"/>
                  </a:cubicBezTo>
                  <a:cubicBezTo>
                    <a:pt x="974" y="1558"/>
                    <a:pt x="1060" y="1667"/>
                    <a:pt x="1169" y="1775"/>
                  </a:cubicBezTo>
                  <a:cubicBezTo>
                    <a:pt x="1212" y="1818"/>
                    <a:pt x="1255" y="1883"/>
                    <a:pt x="1299" y="1926"/>
                  </a:cubicBezTo>
                  <a:cubicBezTo>
                    <a:pt x="1385" y="2013"/>
                    <a:pt x="1493" y="2121"/>
                    <a:pt x="1580" y="2208"/>
                  </a:cubicBezTo>
                  <a:cubicBezTo>
                    <a:pt x="1645" y="2273"/>
                    <a:pt x="1688" y="2316"/>
                    <a:pt x="1753" y="2359"/>
                  </a:cubicBezTo>
                  <a:cubicBezTo>
                    <a:pt x="1839" y="2446"/>
                    <a:pt x="1948" y="2532"/>
                    <a:pt x="2034" y="2619"/>
                  </a:cubicBezTo>
                  <a:cubicBezTo>
                    <a:pt x="2099" y="2662"/>
                    <a:pt x="2186" y="2705"/>
                    <a:pt x="2251" y="2770"/>
                  </a:cubicBezTo>
                  <a:cubicBezTo>
                    <a:pt x="2337" y="2835"/>
                    <a:pt x="2445" y="2900"/>
                    <a:pt x="2532" y="2965"/>
                  </a:cubicBezTo>
                  <a:cubicBezTo>
                    <a:pt x="2618" y="3030"/>
                    <a:pt x="2705" y="3073"/>
                    <a:pt x="2770" y="3116"/>
                  </a:cubicBezTo>
                  <a:cubicBezTo>
                    <a:pt x="2878" y="3181"/>
                    <a:pt x="2965" y="3225"/>
                    <a:pt x="3051" y="3290"/>
                  </a:cubicBezTo>
                  <a:cubicBezTo>
                    <a:pt x="3159" y="3333"/>
                    <a:pt x="3246" y="3376"/>
                    <a:pt x="3333" y="3419"/>
                  </a:cubicBezTo>
                  <a:cubicBezTo>
                    <a:pt x="3419" y="3463"/>
                    <a:pt x="3527" y="3506"/>
                    <a:pt x="3614" y="3549"/>
                  </a:cubicBezTo>
                  <a:cubicBezTo>
                    <a:pt x="3722" y="3593"/>
                    <a:pt x="3830" y="3636"/>
                    <a:pt x="3938" y="3679"/>
                  </a:cubicBezTo>
                  <a:cubicBezTo>
                    <a:pt x="4025" y="3701"/>
                    <a:pt x="4112" y="3744"/>
                    <a:pt x="4198" y="3766"/>
                  </a:cubicBezTo>
                  <a:cubicBezTo>
                    <a:pt x="4328" y="3809"/>
                    <a:pt x="4458" y="3852"/>
                    <a:pt x="4588" y="3874"/>
                  </a:cubicBezTo>
                  <a:cubicBezTo>
                    <a:pt x="4653" y="3895"/>
                    <a:pt x="4717" y="3917"/>
                    <a:pt x="4804" y="3939"/>
                  </a:cubicBezTo>
                  <a:cubicBezTo>
                    <a:pt x="4999" y="3982"/>
                    <a:pt x="5215" y="4004"/>
                    <a:pt x="5410" y="4047"/>
                  </a:cubicBezTo>
                  <a:lnTo>
                    <a:pt x="6254" y="4025"/>
                  </a:lnTo>
                  <a:lnTo>
                    <a:pt x="56996" y="3744"/>
                  </a:lnTo>
                  <a:cubicBezTo>
                    <a:pt x="58533" y="3225"/>
                    <a:pt x="59961" y="2164"/>
                    <a:pt x="60805" y="715"/>
                  </a:cubicBezTo>
                  <a:cubicBezTo>
                    <a:pt x="60913" y="541"/>
                    <a:pt x="61000" y="325"/>
                    <a:pt x="61086" y="109"/>
                  </a:cubicBezTo>
                  <a:lnTo>
                    <a:pt x="6578" y="109"/>
                  </a:lnTo>
                  <a:cubicBezTo>
                    <a:pt x="6449" y="65"/>
                    <a:pt x="6687" y="44"/>
                    <a:pt x="65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8"/>
            <p:cNvSpPr/>
            <p:nvPr/>
          </p:nvSpPr>
          <p:spPr>
            <a:xfrm>
              <a:off x="3251502" y="2869588"/>
              <a:ext cx="216288" cy="193288"/>
            </a:xfrm>
            <a:custGeom>
              <a:avLst/>
              <a:gdLst/>
              <a:ahLst/>
              <a:cxnLst/>
              <a:rect l="l" t="t" r="r" b="b"/>
              <a:pathLst>
                <a:path w="3658" h="3269" extrusionOk="0">
                  <a:moveTo>
                    <a:pt x="563" y="1"/>
                  </a:moveTo>
                  <a:cubicBezTo>
                    <a:pt x="217" y="347"/>
                    <a:pt x="0" y="801"/>
                    <a:pt x="0" y="1321"/>
                  </a:cubicBezTo>
                  <a:cubicBezTo>
                    <a:pt x="0" y="2381"/>
                    <a:pt x="974" y="3268"/>
                    <a:pt x="2164" y="3268"/>
                  </a:cubicBezTo>
                  <a:cubicBezTo>
                    <a:pt x="2748" y="3268"/>
                    <a:pt x="3268" y="3073"/>
                    <a:pt x="3657" y="2727"/>
                  </a:cubicBezTo>
                  <a:cubicBezTo>
                    <a:pt x="2878" y="1559"/>
                    <a:pt x="1861" y="607"/>
                    <a:pt x="5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8"/>
            <p:cNvSpPr/>
            <p:nvPr/>
          </p:nvSpPr>
          <p:spPr>
            <a:xfrm>
              <a:off x="3402458" y="3039762"/>
              <a:ext cx="147227" cy="179215"/>
            </a:xfrm>
            <a:custGeom>
              <a:avLst/>
              <a:gdLst/>
              <a:ahLst/>
              <a:cxnLst/>
              <a:rect l="l" t="t" r="r" b="b"/>
              <a:pathLst>
                <a:path w="2490" h="3031" extrusionOk="0">
                  <a:moveTo>
                    <a:pt x="1191" y="1"/>
                  </a:moveTo>
                  <a:cubicBezTo>
                    <a:pt x="498" y="195"/>
                    <a:pt x="1" y="780"/>
                    <a:pt x="1" y="1472"/>
                  </a:cubicBezTo>
                  <a:cubicBezTo>
                    <a:pt x="1" y="2338"/>
                    <a:pt x="758" y="3030"/>
                    <a:pt x="1710" y="3030"/>
                  </a:cubicBezTo>
                  <a:cubicBezTo>
                    <a:pt x="1991" y="3030"/>
                    <a:pt x="2251" y="2965"/>
                    <a:pt x="2489" y="2857"/>
                  </a:cubicBezTo>
                  <a:cubicBezTo>
                    <a:pt x="2165" y="1818"/>
                    <a:pt x="1753" y="866"/>
                    <a:pt x="1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8"/>
            <p:cNvSpPr/>
            <p:nvPr/>
          </p:nvSpPr>
          <p:spPr>
            <a:xfrm>
              <a:off x="-54642" y="2870889"/>
              <a:ext cx="387699" cy="254662"/>
            </a:xfrm>
            <a:custGeom>
              <a:avLst/>
              <a:gdLst/>
              <a:ahLst/>
              <a:cxnLst/>
              <a:rect l="l" t="t" r="r" b="b"/>
              <a:pathLst>
                <a:path w="6557" h="4307" extrusionOk="0">
                  <a:moveTo>
                    <a:pt x="5366" y="0"/>
                  </a:moveTo>
                  <a:cubicBezTo>
                    <a:pt x="3138" y="693"/>
                    <a:pt x="1017" y="1926"/>
                    <a:pt x="0" y="3917"/>
                  </a:cubicBezTo>
                  <a:cubicBezTo>
                    <a:pt x="649" y="4155"/>
                    <a:pt x="1428" y="4306"/>
                    <a:pt x="2272" y="4306"/>
                  </a:cubicBezTo>
                  <a:cubicBezTo>
                    <a:pt x="4631" y="4306"/>
                    <a:pt x="6557" y="3160"/>
                    <a:pt x="6557" y="1753"/>
                  </a:cubicBezTo>
                  <a:cubicBezTo>
                    <a:pt x="6557" y="1082"/>
                    <a:pt x="6102" y="455"/>
                    <a:pt x="53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8"/>
            <p:cNvSpPr/>
            <p:nvPr/>
          </p:nvSpPr>
          <p:spPr>
            <a:xfrm>
              <a:off x="2952072" y="2909264"/>
              <a:ext cx="156156" cy="156156"/>
            </a:xfrm>
            <a:custGeom>
              <a:avLst/>
              <a:gdLst/>
              <a:ahLst/>
              <a:cxnLst/>
              <a:rect l="l" t="t" r="r" b="b"/>
              <a:pathLst>
                <a:path w="2641" h="2641" extrusionOk="0">
                  <a:moveTo>
                    <a:pt x="1321" y="0"/>
                  </a:moveTo>
                  <a:cubicBezTo>
                    <a:pt x="607" y="0"/>
                    <a:pt x="1" y="585"/>
                    <a:pt x="1" y="1320"/>
                  </a:cubicBezTo>
                  <a:cubicBezTo>
                    <a:pt x="1" y="2056"/>
                    <a:pt x="607" y="2640"/>
                    <a:pt x="1321" y="2640"/>
                  </a:cubicBezTo>
                  <a:cubicBezTo>
                    <a:pt x="2057" y="2640"/>
                    <a:pt x="2641" y="2056"/>
                    <a:pt x="2641" y="1320"/>
                  </a:cubicBezTo>
                  <a:cubicBezTo>
                    <a:pt x="2641" y="585"/>
                    <a:pt x="2057" y="0"/>
                    <a:pt x="13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8"/>
            <p:cNvSpPr/>
            <p:nvPr/>
          </p:nvSpPr>
          <p:spPr>
            <a:xfrm>
              <a:off x="3274503" y="3378810"/>
              <a:ext cx="159999" cy="351927"/>
            </a:xfrm>
            <a:custGeom>
              <a:avLst/>
              <a:gdLst/>
              <a:ahLst/>
              <a:cxnLst/>
              <a:rect l="l" t="t" r="r" b="b"/>
              <a:pathLst>
                <a:path w="2706" h="5952" extrusionOk="0">
                  <a:moveTo>
                    <a:pt x="1" y="1"/>
                  </a:moveTo>
                  <a:lnTo>
                    <a:pt x="1" y="5952"/>
                  </a:lnTo>
                  <a:lnTo>
                    <a:pt x="2706" y="5952"/>
                  </a:lnTo>
                  <a:lnTo>
                    <a:pt x="270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8"/>
            <p:cNvSpPr/>
            <p:nvPr/>
          </p:nvSpPr>
          <p:spPr>
            <a:xfrm>
              <a:off x="61783" y="3378810"/>
              <a:ext cx="161241" cy="351927"/>
            </a:xfrm>
            <a:custGeom>
              <a:avLst/>
              <a:gdLst/>
              <a:ahLst/>
              <a:cxnLst/>
              <a:rect l="l" t="t" r="r" b="b"/>
              <a:pathLst>
                <a:path w="2727" h="5952" extrusionOk="0">
                  <a:moveTo>
                    <a:pt x="0" y="1"/>
                  </a:moveTo>
                  <a:lnTo>
                    <a:pt x="0" y="5952"/>
                  </a:lnTo>
                  <a:lnTo>
                    <a:pt x="2727" y="5952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8"/>
            <p:cNvSpPr/>
            <p:nvPr/>
          </p:nvSpPr>
          <p:spPr>
            <a:xfrm>
              <a:off x="3049339" y="2563831"/>
              <a:ext cx="144626" cy="301964"/>
            </a:xfrm>
            <a:custGeom>
              <a:avLst/>
              <a:gdLst/>
              <a:ahLst/>
              <a:cxnLst/>
              <a:rect l="l" t="t" r="r" b="b"/>
              <a:pathLst>
                <a:path w="2446" h="5107" extrusionOk="0">
                  <a:moveTo>
                    <a:pt x="1017" y="0"/>
                  </a:moveTo>
                  <a:lnTo>
                    <a:pt x="0" y="5107"/>
                  </a:lnTo>
                  <a:lnTo>
                    <a:pt x="2446" y="5107"/>
                  </a:lnTo>
                  <a:lnTo>
                    <a:pt x="142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8"/>
            <p:cNvSpPr/>
            <p:nvPr/>
          </p:nvSpPr>
          <p:spPr>
            <a:xfrm>
              <a:off x="-91775" y="3449233"/>
              <a:ext cx="3687427" cy="450374"/>
            </a:xfrm>
            <a:custGeom>
              <a:avLst/>
              <a:gdLst/>
              <a:ahLst/>
              <a:cxnLst/>
              <a:rect l="l" t="t" r="r" b="b"/>
              <a:pathLst>
                <a:path w="62364" h="7617" extrusionOk="0">
                  <a:moveTo>
                    <a:pt x="0" y="0"/>
                  </a:moveTo>
                  <a:lnTo>
                    <a:pt x="0" y="303"/>
                  </a:lnTo>
                  <a:cubicBezTo>
                    <a:pt x="0" y="4090"/>
                    <a:pt x="2705" y="7206"/>
                    <a:pt x="6146" y="7617"/>
                  </a:cubicBezTo>
                  <a:lnTo>
                    <a:pt x="57732" y="7314"/>
                  </a:lnTo>
                  <a:cubicBezTo>
                    <a:pt x="59269" y="6795"/>
                    <a:pt x="60697" y="5734"/>
                    <a:pt x="61541" y="4285"/>
                  </a:cubicBezTo>
                  <a:cubicBezTo>
                    <a:pt x="62168" y="3203"/>
                    <a:pt x="62363" y="1450"/>
                    <a:pt x="62298" y="0"/>
                  </a:cubicBezTo>
                  <a:close/>
                </a:path>
              </a:pathLst>
            </a:custGeom>
            <a:solidFill>
              <a:srgbClr val="1D2A46">
                <a:alpha val="29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8"/>
            <p:cNvSpPr/>
            <p:nvPr/>
          </p:nvSpPr>
          <p:spPr>
            <a:xfrm>
              <a:off x="327864" y="3148501"/>
              <a:ext cx="963483" cy="962241"/>
            </a:xfrm>
            <a:custGeom>
              <a:avLst/>
              <a:gdLst/>
              <a:ahLst/>
              <a:cxnLst/>
              <a:rect l="l" t="t" r="r" b="b"/>
              <a:pathLst>
                <a:path w="16295" h="16274" extrusionOk="0">
                  <a:moveTo>
                    <a:pt x="8137" y="1"/>
                  </a:moveTo>
                  <a:cubicBezTo>
                    <a:pt x="3636" y="1"/>
                    <a:pt x="1" y="3636"/>
                    <a:pt x="1" y="8137"/>
                  </a:cubicBezTo>
                  <a:cubicBezTo>
                    <a:pt x="1" y="12638"/>
                    <a:pt x="3636" y="16273"/>
                    <a:pt x="8137" y="16273"/>
                  </a:cubicBezTo>
                  <a:cubicBezTo>
                    <a:pt x="12638" y="16273"/>
                    <a:pt x="16295" y="12638"/>
                    <a:pt x="16295" y="8137"/>
                  </a:cubicBezTo>
                  <a:cubicBezTo>
                    <a:pt x="16295" y="3636"/>
                    <a:pt x="12638" y="1"/>
                    <a:pt x="81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393143" y="3213780"/>
              <a:ext cx="832988" cy="831687"/>
            </a:xfrm>
            <a:custGeom>
              <a:avLst/>
              <a:gdLst/>
              <a:ahLst/>
              <a:cxnLst/>
              <a:rect l="l" t="t" r="r" b="b"/>
              <a:pathLst>
                <a:path w="14088" h="14066" extrusionOk="0">
                  <a:moveTo>
                    <a:pt x="7033" y="1"/>
                  </a:moveTo>
                  <a:cubicBezTo>
                    <a:pt x="3160" y="1"/>
                    <a:pt x="1" y="3138"/>
                    <a:pt x="1" y="7033"/>
                  </a:cubicBezTo>
                  <a:cubicBezTo>
                    <a:pt x="1" y="10928"/>
                    <a:pt x="3160" y="14066"/>
                    <a:pt x="7033" y="14066"/>
                  </a:cubicBezTo>
                  <a:cubicBezTo>
                    <a:pt x="10928" y="14066"/>
                    <a:pt x="14087" y="10928"/>
                    <a:pt x="14087" y="7033"/>
                  </a:cubicBezTo>
                  <a:cubicBezTo>
                    <a:pt x="14087" y="3138"/>
                    <a:pt x="10928" y="1"/>
                    <a:pt x="7033" y="1"/>
                  </a:cubicBezTo>
                  <a:close/>
                </a:path>
              </a:pathLst>
            </a:custGeom>
            <a:solidFill>
              <a:srgbClr val="FFFFFF">
                <a:alpha val="272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8"/>
            <p:cNvSpPr/>
            <p:nvPr/>
          </p:nvSpPr>
          <p:spPr>
            <a:xfrm>
              <a:off x="469892" y="3289288"/>
              <a:ext cx="679434" cy="680735"/>
            </a:xfrm>
            <a:custGeom>
              <a:avLst/>
              <a:gdLst/>
              <a:ahLst/>
              <a:cxnLst/>
              <a:rect l="l" t="t" r="r" b="b"/>
              <a:pathLst>
                <a:path w="11491" h="11513" extrusionOk="0">
                  <a:moveTo>
                    <a:pt x="5735" y="0"/>
                  </a:moveTo>
                  <a:cubicBezTo>
                    <a:pt x="2576" y="0"/>
                    <a:pt x="1" y="2575"/>
                    <a:pt x="1" y="5756"/>
                  </a:cubicBezTo>
                  <a:cubicBezTo>
                    <a:pt x="1" y="8937"/>
                    <a:pt x="2576" y="11512"/>
                    <a:pt x="5735" y="11512"/>
                  </a:cubicBezTo>
                  <a:cubicBezTo>
                    <a:pt x="8916" y="11512"/>
                    <a:pt x="11491" y="8937"/>
                    <a:pt x="11491" y="5756"/>
                  </a:cubicBezTo>
                  <a:cubicBezTo>
                    <a:pt x="11491" y="2575"/>
                    <a:pt x="8916" y="0"/>
                    <a:pt x="57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8"/>
            <p:cNvSpPr/>
            <p:nvPr/>
          </p:nvSpPr>
          <p:spPr>
            <a:xfrm>
              <a:off x="549243" y="3369881"/>
              <a:ext cx="519494" cy="519494"/>
            </a:xfrm>
            <a:custGeom>
              <a:avLst/>
              <a:gdLst/>
              <a:ahLst/>
              <a:cxnLst/>
              <a:rect l="l" t="t" r="r" b="b"/>
              <a:pathLst>
                <a:path w="8786" h="8786" extrusionOk="0">
                  <a:moveTo>
                    <a:pt x="4393" y="0"/>
                  </a:moveTo>
                  <a:cubicBezTo>
                    <a:pt x="1970" y="0"/>
                    <a:pt x="0" y="1970"/>
                    <a:pt x="0" y="4393"/>
                  </a:cubicBezTo>
                  <a:cubicBezTo>
                    <a:pt x="0" y="6817"/>
                    <a:pt x="1970" y="8786"/>
                    <a:pt x="4393" y="8786"/>
                  </a:cubicBezTo>
                  <a:cubicBezTo>
                    <a:pt x="6817" y="8786"/>
                    <a:pt x="8786" y="6817"/>
                    <a:pt x="8786" y="4393"/>
                  </a:cubicBezTo>
                  <a:cubicBezTo>
                    <a:pt x="8786" y="1970"/>
                    <a:pt x="6817" y="0"/>
                    <a:pt x="43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8"/>
            <p:cNvSpPr/>
            <p:nvPr/>
          </p:nvSpPr>
          <p:spPr>
            <a:xfrm>
              <a:off x="641366" y="3462005"/>
              <a:ext cx="336554" cy="335253"/>
            </a:xfrm>
            <a:custGeom>
              <a:avLst/>
              <a:gdLst/>
              <a:ahLst/>
              <a:cxnLst/>
              <a:rect l="l" t="t" r="r" b="b"/>
              <a:pathLst>
                <a:path w="5692" h="5670" extrusionOk="0">
                  <a:moveTo>
                    <a:pt x="2835" y="0"/>
                  </a:moveTo>
                  <a:cubicBezTo>
                    <a:pt x="1277" y="0"/>
                    <a:pt x="0" y="1255"/>
                    <a:pt x="0" y="2835"/>
                  </a:cubicBezTo>
                  <a:cubicBezTo>
                    <a:pt x="0" y="4393"/>
                    <a:pt x="1277" y="5670"/>
                    <a:pt x="2835" y="5670"/>
                  </a:cubicBezTo>
                  <a:cubicBezTo>
                    <a:pt x="4415" y="5670"/>
                    <a:pt x="5691" y="4393"/>
                    <a:pt x="5691" y="2835"/>
                  </a:cubicBezTo>
                  <a:cubicBezTo>
                    <a:pt x="5691" y="1255"/>
                    <a:pt x="4415" y="0"/>
                    <a:pt x="2835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8"/>
            <p:cNvSpPr/>
            <p:nvPr/>
          </p:nvSpPr>
          <p:spPr>
            <a:xfrm>
              <a:off x="2268835" y="3148501"/>
              <a:ext cx="963483" cy="962241"/>
            </a:xfrm>
            <a:custGeom>
              <a:avLst/>
              <a:gdLst/>
              <a:ahLst/>
              <a:cxnLst/>
              <a:rect l="l" t="t" r="r" b="b"/>
              <a:pathLst>
                <a:path w="16295" h="16274" extrusionOk="0">
                  <a:moveTo>
                    <a:pt x="8137" y="1"/>
                  </a:moveTo>
                  <a:cubicBezTo>
                    <a:pt x="3636" y="1"/>
                    <a:pt x="1" y="3636"/>
                    <a:pt x="1" y="8137"/>
                  </a:cubicBezTo>
                  <a:cubicBezTo>
                    <a:pt x="1" y="12638"/>
                    <a:pt x="3636" y="16273"/>
                    <a:pt x="8137" y="16273"/>
                  </a:cubicBezTo>
                  <a:cubicBezTo>
                    <a:pt x="12638" y="16273"/>
                    <a:pt x="16295" y="12638"/>
                    <a:pt x="16295" y="8137"/>
                  </a:cubicBezTo>
                  <a:cubicBezTo>
                    <a:pt x="16295" y="3636"/>
                    <a:pt x="12638" y="1"/>
                    <a:pt x="81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8"/>
            <p:cNvSpPr/>
            <p:nvPr/>
          </p:nvSpPr>
          <p:spPr>
            <a:xfrm>
              <a:off x="2334114" y="3213780"/>
              <a:ext cx="832988" cy="831687"/>
            </a:xfrm>
            <a:custGeom>
              <a:avLst/>
              <a:gdLst/>
              <a:ahLst/>
              <a:cxnLst/>
              <a:rect l="l" t="t" r="r" b="b"/>
              <a:pathLst>
                <a:path w="14088" h="14066" extrusionOk="0">
                  <a:moveTo>
                    <a:pt x="7033" y="1"/>
                  </a:moveTo>
                  <a:cubicBezTo>
                    <a:pt x="3160" y="1"/>
                    <a:pt x="0" y="3138"/>
                    <a:pt x="0" y="7033"/>
                  </a:cubicBezTo>
                  <a:cubicBezTo>
                    <a:pt x="0" y="10928"/>
                    <a:pt x="3160" y="14066"/>
                    <a:pt x="7033" y="14066"/>
                  </a:cubicBezTo>
                  <a:cubicBezTo>
                    <a:pt x="10928" y="14066"/>
                    <a:pt x="14087" y="10928"/>
                    <a:pt x="14087" y="7033"/>
                  </a:cubicBezTo>
                  <a:cubicBezTo>
                    <a:pt x="14087" y="3138"/>
                    <a:pt x="10928" y="1"/>
                    <a:pt x="7033" y="1"/>
                  </a:cubicBezTo>
                  <a:close/>
                </a:path>
              </a:pathLst>
            </a:custGeom>
            <a:solidFill>
              <a:srgbClr val="FFFFFF">
                <a:alpha val="272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8"/>
            <p:cNvSpPr/>
            <p:nvPr/>
          </p:nvSpPr>
          <p:spPr>
            <a:xfrm>
              <a:off x="2410863" y="3289288"/>
              <a:ext cx="679434" cy="680735"/>
            </a:xfrm>
            <a:custGeom>
              <a:avLst/>
              <a:gdLst/>
              <a:ahLst/>
              <a:cxnLst/>
              <a:rect l="l" t="t" r="r" b="b"/>
              <a:pathLst>
                <a:path w="11491" h="11513" extrusionOk="0">
                  <a:moveTo>
                    <a:pt x="5735" y="0"/>
                  </a:moveTo>
                  <a:cubicBezTo>
                    <a:pt x="2576" y="0"/>
                    <a:pt x="1" y="2575"/>
                    <a:pt x="1" y="5756"/>
                  </a:cubicBezTo>
                  <a:cubicBezTo>
                    <a:pt x="1" y="8937"/>
                    <a:pt x="2576" y="11512"/>
                    <a:pt x="5735" y="11512"/>
                  </a:cubicBezTo>
                  <a:cubicBezTo>
                    <a:pt x="8916" y="11512"/>
                    <a:pt x="11491" y="8937"/>
                    <a:pt x="11491" y="5756"/>
                  </a:cubicBezTo>
                  <a:cubicBezTo>
                    <a:pt x="11491" y="2575"/>
                    <a:pt x="8916" y="0"/>
                    <a:pt x="57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8"/>
            <p:cNvSpPr/>
            <p:nvPr/>
          </p:nvSpPr>
          <p:spPr>
            <a:xfrm>
              <a:off x="2490215" y="3369881"/>
              <a:ext cx="519494" cy="519494"/>
            </a:xfrm>
            <a:custGeom>
              <a:avLst/>
              <a:gdLst/>
              <a:ahLst/>
              <a:cxnLst/>
              <a:rect l="l" t="t" r="r" b="b"/>
              <a:pathLst>
                <a:path w="8786" h="8786" extrusionOk="0">
                  <a:moveTo>
                    <a:pt x="4393" y="0"/>
                  </a:moveTo>
                  <a:cubicBezTo>
                    <a:pt x="1969" y="0"/>
                    <a:pt x="0" y="1970"/>
                    <a:pt x="0" y="4393"/>
                  </a:cubicBezTo>
                  <a:cubicBezTo>
                    <a:pt x="0" y="6817"/>
                    <a:pt x="1969" y="8786"/>
                    <a:pt x="4393" y="8786"/>
                  </a:cubicBezTo>
                  <a:cubicBezTo>
                    <a:pt x="6817" y="8786"/>
                    <a:pt x="8786" y="6817"/>
                    <a:pt x="8786" y="4393"/>
                  </a:cubicBezTo>
                  <a:cubicBezTo>
                    <a:pt x="8786" y="1970"/>
                    <a:pt x="6817" y="0"/>
                    <a:pt x="43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8"/>
            <p:cNvSpPr/>
            <p:nvPr/>
          </p:nvSpPr>
          <p:spPr>
            <a:xfrm>
              <a:off x="2582338" y="3462005"/>
              <a:ext cx="336554" cy="335253"/>
            </a:xfrm>
            <a:custGeom>
              <a:avLst/>
              <a:gdLst/>
              <a:ahLst/>
              <a:cxnLst/>
              <a:rect l="l" t="t" r="r" b="b"/>
              <a:pathLst>
                <a:path w="5692" h="5670" extrusionOk="0">
                  <a:moveTo>
                    <a:pt x="2835" y="0"/>
                  </a:moveTo>
                  <a:cubicBezTo>
                    <a:pt x="1277" y="0"/>
                    <a:pt x="0" y="1255"/>
                    <a:pt x="0" y="2835"/>
                  </a:cubicBezTo>
                  <a:cubicBezTo>
                    <a:pt x="0" y="4393"/>
                    <a:pt x="1277" y="5670"/>
                    <a:pt x="2835" y="5670"/>
                  </a:cubicBezTo>
                  <a:cubicBezTo>
                    <a:pt x="4415" y="5670"/>
                    <a:pt x="5691" y="4393"/>
                    <a:pt x="5691" y="2835"/>
                  </a:cubicBezTo>
                  <a:cubicBezTo>
                    <a:pt x="5691" y="1255"/>
                    <a:pt x="4415" y="0"/>
                    <a:pt x="2835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768021" y="2795381"/>
              <a:ext cx="985242" cy="769012"/>
            </a:xfrm>
            <a:custGeom>
              <a:avLst/>
              <a:gdLst/>
              <a:ahLst/>
              <a:cxnLst/>
              <a:rect l="l" t="t" r="r" b="b"/>
              <a:pathLst>
                <a:path w="16663" h="13006" extrusionOk="0">
                  <a:moveTo>
                    <a:pt x="1" y="1"/>
                  </a:moveTo>
                  <a:lnTo>
                    <a:pt x="1" y="4696"/>
                  </a:lnTo>
                  <a:lnTo>
                    <a:pt x="195" y="4696"/>
                  </a:lnTo>
                  <a:cubicBezTo>
                    <a:pt x="239" y="4689"/>
                    <a:pt x="284" y="4687"/>
                    <a:pt x="331" y="4687"/>
                  </a:cubicBezTo>
                  <a:cubicBezTo>
                    <a:pt x="424" y="4687"/>
                    <a:pt x="520" y="4696"/>
                    <a:pt x="607" y="4696"/>
                  </a:cubicBezTo>
                  <a:lnTo>
                    <a:pt x="693" y="4696"/>
                  </a:lnTo>
                  <a:cubicBezTo>
                    <a:pt x="5389" y="4696"/>
                    <a:pt x="9392" y="8202"/>
                    <a:pt x="9998" y="12854"/>
                  </a:cubicBezTo>
                  <a:lnTo>
                    <a:pt x="10019" y="13006"/>
                  </a:lnTo>
                  <a:lnTo>
                    <a:pt x="16662" y="13006"/>
                  </a:lnTo>
                  <a:lnTo>
                    <a:pt x="16662" y="1"/>
                  </a:lnTo>
                  <a:lnTo>
                    <a:pt x="16273" y="1"/>
                  </a:lnTo>
                  <a:lnTo>
                    <a:pt x="16273" y="12638"/>
                  </a:lnTo>
                  <a:lnTo>
                    <a:pt x="10344" y="12638"/>
                  </a:lnTo>
                  <a:cubicBezTo>
                    <a:pt x="9652" y="7877"/>
                    <a:pt x="5519" y="4307"/>
                    <a:pt x="693" y="4307"/>
                  </a:cubicBezTo>
                  <a:lnTo>
                    <a:pt x="369" y="4307"/>
                  </a:lnTo>
                  <a:lnTo>
                    <a:pt x="39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8"/>
            <p:cNvSpPr/>
            <p:nvPr/>
          </p:nvSpPr>
          <p:spPr>
            <a:xfrm>
              <a:off x="1806978" y="2795381"/>
              <a:ext cx="963483" cy="769012"/>
            </a:xfrm>
            <a:custGeom>
              <a:avLst/>
              <a:gdLst/>
              <a:ahLst/>
              <a:cxnLst/>
              <a:rect l="l" t="t" r="r" b="b"/>
              <a:pathLst>
                <a:path w="16295" h="13006" extrusionOk="0">
                  <a:moveTo>
                    <a:pt x="0" y="1"/>
                  </a:moveTo>
                  <a:lnTo>
                    <a:pt x="0" y="13006"/>
                  </a:lnTo>
                  <a:lnTo>
                    <a:pt x="6254" y="13006"/>
                  </a:lnTo>
                  <a:lnTo>
                    <a:pt x="6275" y="12854"/>
                  </a:lnTo>
                  <a:cubicBezTo>
                    <a:pt x="6903" y="8202"/>
                    <a:pt x="10906" y="4696"/>
                    <a:pt x="15602" y="4696"/>
                  </a:cubicBezTo>
                  <a:lnTo>
                    <a:pt x="15688" y="4696"/>
                  </a:lnTo>
                  <a:cubicBezTo>
                    <a:pt x="15775" y="4696"/>
                    <a:pt x="15861" y="4687"/>
                    <a:pt x="15954" y="4687"/>
                  </a:cubicBezTo>
                  <a:cubicBezTo>
                    <a:pt x="16001" y="4687"/>
                    <a:pt x="16049" y="4689"/>
                    <a:pt x="16099" y="4696"/>
                  </a:cubicBezTo>
                  <a:lnTo>
                    <a:pt x="16294" y="4696"/>
                  </a:lnTo>
                  <a:lnTo>
                    <a:pt x="16294" y="1"/>
                  </a:lnTo>
                  <a:lnTo>
                    <a:pt x="15905" y="1"/>
                  </a:lnTo>
                  <a:lnTo>
                    <a:pt x="15926" y="4307"/>
                  </a:lnTo>
                  <a:lnTo>
                    <a:pt x="15602" y="4307"/>
                  </a:lnTo>
                  <a:cubicBezTo>
                    <a:pt x="10776" y="4307"/>
                    <a:pt x="6643" y="7877"/>
                    <a:pt x="5929" y="12638"/>
                  </a:cubicBezTo>
                  <a:lnTo>
                    <a:pt x="390" y="12638"/>
                  </a:lnTo>
                  <a:lnTo>
                    <a:pt x="39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8"/>
            <p:cNvSpPr/>
            <p:nvPr/>
          </p:nvSpPr>
          <p:spPr>
            <a:xfrm>
              <a:off x="724502" y="2406429"/>
              <a:ext cx="2181509" cy="412060"/>
            </a:xfrm>
            <a:custGeom>
              <a:avLst/>
              <a:gdLst/>
              <a:ahLst/>
              <a:cxnLst/>
              <a:rect l="l" t="t" r="r" b="b"/>
              <a:pathLst>
                <a:path w="36895" h="6969" extrusionOk="0">
                  <a:moveTo>
                    <a:pt x="16771" y="0"/>
                  </a:moveTo>
                  <a:cubicBezTo>
                    <a:pt x="13677" y="0"/>
                    <a:pt x="10734" y="303"/>
                    <a:pt x="8094" y="844"/>
                  </a:cubicBezTo>
                  <a:cubicBezTo>
                    <a:pt x="4588" y="2446"/>
                    <a:pt x="1754" y="4631"/>
                    <a:pt x="1" y="6968"/>
                  </a:cubicBezTo>
                  <a:lnTo>
                    <a:pt x="17420" y="6968"/>
                  </a:lnTo>
                  <a:lnTo>
                    <a:pt x="17420" y="22"/>
                  </a:lnTo>
                  <a:cubicBezTo>
                    <a:pt x="17204" y="0"/>
                    <a:pt x="16987" y="0"/>
                    <a:pt x="16771" y="0"/>
                  </a:cubicBezTo>
                  <a:close/>
                  <a:moveTo>
                    <a:pt x="18264" y="22"/>
                  </a:moveTo>
                  <a:lnTo>
                    <a:pt x="18264" y="6968"/>
                  </a:lnTo>
                  <a:lnTo>
                    <a:pt x="28910" y="6968"/>
                  </a:lnTo>
                  <a:lnTo>
                    <a:pt x="25708" y="909"/>
                  </a:lnTo>
                  <a:cubicBezTo>
                    <a:pt x="23436" y="412"/>
                    <a:pt x="20926" y="109"/>
                    <a:pt x="18264" y="22"/>
                  </a:cubicBezTo>
                  <a:close/>
                  <a:moveTo>
                    <a:pt x="26681" y="1126"/>
                  </a:moveTo>
                  <a:lnTo>
                    <a:pt x="29776" y="6968"/>
                  </a:lnTo>
                  <a:lnTo>
                    <a:pt x="36895" y="6968"/>
                  </a:lnTo>
                  <a:cubicBezTo>
                    <a:pt x="35488" y="4458"/>
                    <a:pt x="31723" y="2337"/>
                    <a:pt x="26681" y="112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8"/>
            <p:cNvSpPr/>
            <p:nvPr/>
          </p:nvSpPr>
          <p:spPr>
            <a:xfrm>
              <a:off x="1804436" y="2407729"/>
              <a:ext cx="515651" cy="194529"/>
            </a:xfrm>
            <a:custGeom>
              <a:avLst/>
              <a:gdLst/>
              <a:ahLst/>
              <a:cxnLst/>
              <a:rect l="l" t="t" r="r" b="b"/>
              <a:pathLst>
                <a:path w="8721" h="3290" extrusionOk="0">
                  <a:moveTo>
                    <a:pt x="0" y="0"/>
                  </a:moveTo>
                  <a:lnTo>
                    <a:pt x="0" y="3289"/>
                  </a:lnTo>
                  <a:lnTo>
                    <a:pt x="8720" y="3289"/>
                  </a:lnTo>
                  <a:lnTo>
                    <a:pt x="7444" y="887"/>
                  </a:lnTo>
                  <a:cubicBezTo>
                    <a:pt x="7184" y="822"/>
                    <a:pt x="6924" y="779"/>
                    <a:pt x="6665" y="714"/>
                  </a:cubicBezTo>
                  <a:lnTo>
                    <a:pt x="6578" y="714"/>
                  </a:lnTo>
                  <a:cubicBezTo>
                    <a:pt x="6362" y="671"/>
                    <a:pt x="6145" y="628"/>
                    <a:pt x="5907" y="584"/>
                  </a:cubicBezTo>
                  <a:cubicBezTo>
                    <a:pt x="5821" y="563"/>
                    <a:pt x="5713" y="563"/>
                    <a:pt x="5604" y="541"/>
                  </a:cubicBezTo>
                  <a:cubicBezTo>
                    <a:pt x="5410" y="498"/>
                    <a:pt x="5193" y="476"/>
                    <a:pt x="4955" y="433"/>
                  </a:cubicBezTo>
                  <a:cubicBezTo>
                    <a:pt x="4847" y="433"/>
                    <a:pt x="4739" y="411"/>
                    <a:pt x="4631" y="390"/>
                  </a:cubicBezTo>
                  <a:cubicBezTo>
                    <a:pt x="4414" y="368"/>
                    <a:pt x="4198" y="346"/>
                    <a:pt x="3982" y="303"/>
                  </a:cubicBezTo>
                  <a:cubicBezTo>
                    <a:pt x="3873" y="303"/>
                    <a:pt x="3765" y="281"/>
                    <a:pt x="3657" y="281"/>
                  </a:cubicBezTo>
                  <a:cubicBezTo>
                    <a:pt x="3419" y="238"/>
                    <a:pt x="3203" y="216"/>
                    <a:pt x="2965" y="195"/>
                  </a:cubicBezTo>
                  <a:cubicBezTo>
                    <a:pt x="2878" y="195"/>
                    <a:pt x="2813" y="195"/>
                    <a:pt x="2748" y="173"/>
                  </a:cubicBezTo>
                  <a:cubicBezTo>
                    <a:pt x="1926" y="108"/>
                    <a:pt x="1082" y="43"/>
                    <a:pt x="216" y="22"/>
                  </a:cubicBezTo>
                  <a:cubicBezTo>
                    <a:pt x="151" y="22"/>
                    <a:pt x="87" y="22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72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8"/>
            <p:cNvSpPr/>
            <p:nvPr/>
          </p:nvSpPr>
          <p:spPr>
            <a:xfrm>
              <a:off x="949725" y="2406429"/>
              <a:ext cx="804844" cy="195830"/>
            </a:xfrm>
            <a:custGeom>
              <a:avLst/>
              <a:gdLst/>
              <a:ahLst/>
              <a:cxnLst/>
              <a:rect l="l" t="t" r="r" b="b"/>
              <a:pathLst>
                <a:path w="13612" h="3312" extrusionOk="0">
                  <a:moveTo>
                    <a:pt x="12962" y="0"/>
                  </a:moveTo>
                  <a:cubicBezTo>
                    <a:pt x="9868" y="0"/>
                    <a:pt x="6925" y="303"/>
                    <a:pt x="4285" y="844"/>
                  </a:cubicBezTo>
                  <a:cubicBezTo>
                    <a:pt x="3917" y="1017"/>
                    <a:pt x="3571" y="1191"/>
                    <a:pt x="3203" y="1364"/>
                  </a:cubicBezTo>
                  <a:cubicBezTo>
                    <a:pt x="3181" y="1385"/>
                    <a:pt x="3138" y="1407"/>
                    <a:pt x="3095" y="1429"/>
                  </a:cubicBezTo>
                  <a:cubicBezTo>
                    <a:pt x="2748" y="1602"/>
                    <a:pt x="2424" y="1775"/>
                    <a:pt x="2099" y="1970"/>
                  </a:cubicBezTo>
                  <a:cubicBezTo>
                    <a:pt x="2056" y="1991"/>
                    <a:pt x="2013" y="2013"/>
                    <a:pt x="1969" y="2034"/>
                  </a:cubicBezTo>
                  <a:cubicBezTo>
                    <a:pt x="1645" y="2229"/>
                    <a:pt x="1320" y="2424"/>
                    <a:pt x="1017" y="2619"/>
                  </a:cubicBezTo>
                  <a:cubicBezTo>
                    <a:pt x="996" y="2640"/>
                    <a:pt x="974" y="2662"/>
                    <a:pt x="952" y="2684"/>
                  </a:cubicBezTo>
                  <a:cubicBezTo>
                    <a:pt x="628" y="2878"/>
                    <a:pt x="303" y="3095"/>
                    <a:pt x="0" y="3311"/>
                  </a:cubicBezTo>
                  <a:lnTo>
                    <a:pt x="13611" y="3311"/>
                  </a:lnTo>
                  <a:lnTo>
                    <a:pt x="13611" y="22"/>
                  </a:lnTo>
                  <a:cubicBezTo>
                    <a:pt x="13395" y="0"/>
                    <a:pt x="13178" y="0"/>
                    <a:pt x="12962" y="0"/>
                  </a:cubicBezTo>
                  <a:close/>
                </a:path>
              </a:pathLst>
            </a:custGeom>
            <a:solidFill>
              <a:srgbClr val="FFFFFF">
                <a:alpha val="272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8"/>
            <p:cNvSpPr/>
            <p:nvPr/>
          </p:nvSpPr>
          <p:spPr>
            <a:xfrm>
              <a:off x="2302125" y="2472949"/>
              <a:ext cx="357012" cy="129312"/>
            </a:xfrm>
            <a:custGeom>
              <a:avLst/>
              <a:gdLst/>
              <a:ahLst/>
              <a:cxnLst/>
              <a:rect l="l" t="t" r="r" b="b"/>
              <a:pathLst>
                <a:path w="6038" h="2187" extrusionOk="0">
                  <a:moveTo>
                    <a:pt x="0" y="1"/>
                  </a:moveTo>
                  <a:lnTo>
                    <a:pt x="1169" y="2186"/>
                  </a:lnTo>
                  <a:lnTo>
                    <a:pt x="6038" y="2186"/>
                  </a:lnTo>
                  <a:cubicBezTo>
                    <a:pt x="5994" y="2165"/>
                    <a:pt x="5951" y="2143"/>
                    <a:pt x="5908" y="2143"/>
                  </a:cubicBezTo>
                  <a:cubicBezTo>
                    <a:pt x="5800" y="2078"/>
                    <a:pt x="5670" y="2013"/>
                    <a:pt x="5540" y="1948"/>
                  </a:cubicBezTo>
                  <a:cubicBezTo>
                    <a:pt x="5410" y="1883"/>
                    <a:pt x="5302" y="1818"/>
                    <a:pt x="5194" y="1775"/>
                  </a:cubicBezTo>
                  <a:cubicBezTo>
                    <a:pt x="5064" y="1710"/>
                    <a:pt x="4934" y="1645"/>
                    <a:pt x="4804" y="1602"/>
                  </a:cubicBezTo>
                  <a:cubicBezTo>
                    <a:pt x="4674" y="1537"/>
                    <a:pt x="4545" y="1472"/>
                    <a:pt x="4415" y="1429"/>
                  </a:cubicBezTo>
                  <a:cubicBezTo>
                    <a:pt x="4285" y="1364"/>
                    <a:pt x="4155" y="1321"/>
                    <a:pt x="4025" y="1277"/>
                  </a:cubicBezTo>
                  <a:cubicBezTo>
                    <a:pt x="3874" y="1212"/>
                    <a:pt x="3744" y="1148"/>
                    <a:pt x="3592" y="1104"/>
                  </a:cubicBezTo>
                  <a:cubicBezTo>
                    <a:pt x="3463" y="1061"/>
                    <a:pt x="3354" y="996"/>
                    <a:pt x="3225" y="953"/>
                  </a:cubicBezTo>
                  <a:cubicBezTo>
                    <a:pt x="3073" y="909"/>
                    <a:pt x="2900" y="845"/>
                    <a:pt x="2749" y="801"/>
                  </a:cubicBezTo>
                  <a:cubicBezTo>
                    <a:pt x="2619" y="758"/>
                    <a:pt x="2511" y="715"/>
                    <a:pt x="2381" y="671"/>
                  </a:cubicBezTo>
                  <a:cubicBezTo>
                    <a:pt x="2208" y="607"/>
                    <a:pt x="2034" y="563"/>
                    <a:pt x="1861" y="498"/>
                  </a:cubicBezTo>
                  <a:cubicBezTo>
                    <a:pt x="1753" y="477"/>
                    <a:pt x="1645" y="455"/>
                    <a:pt x="1558" y="412"/>
                  </a:cubicBezTo>
                  <a:cubicBezTo>
                    <a:pt x="1342" y="347"/>
                    <a:pt x="1147" y="304"/>
                    <a:pt x="931" y="239"/>
                  </a:cubicBezTo>
                  <a:cubicBezTo>
                    <a:pt x="888" y="217"/>
                    <a:pt x="823" y="195"/>
                    <a:pt x="758" y="195"/>
                  </a:cubicBezTo>
                  <a:cubicBezTo>
                    <a:pt x="498" y="131"/>
                    <a:pt x="260" y="66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72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1485789" y="2910565"/>
              <a:ext cx="208661" cy="55048"/>
            </a:xfrm>
            <a:custGeom>
              <a:avLst/>
              <a:gdLst/>
              <a:ahLst/>
              <a:cxnLst/>
              <a:rect l="l" t="t" r="r" b="b"/>
              <a:pathLst>
                <a:path w="3529" h="931" extrusionOk="0">
                  <a:moveTo>
                    <a:pt x="1" y="0"/>
                  </a:moveTo>
                  <a:lnTo>
                    <a:pt x="1" y="931"/>
                  </a:lnTo>
                  <a:lnTo>
                    <a:pt x="3528" y="47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1899101" y="2910565"/>
              <a:ext cx="209903" cy="55048"/>
            </a:xfrm>
            <a:custGeom>
              <a:avLst/>
              <a:gdLst/>
              <a:ahLst/>
              <a:cxnLst/>
              <a:rect l="l" t="t" r="r" b="b"/>
              <a:pathLst>
                <a:path w="3550" h="931" extrusionOk="0">
                  <a:moveTo>
                    <a:pt x="0" y="0"/>
                  </a:moveTo>
                  <a:lnTo>
                    <a:pt x="0" y="931"/>
                  </a:lnTo>
                  <a:lnTo>
                    <a:pt x="3549" y="4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08" name="Google Shape;40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600" y="273788"/>
            <a:ext cx="5943600" cy="381952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28"/>
          <p:cNvSpPr txBox="1">
            <a:spLocks noGrp="1"/>
          </p:cNvSpPr>
          <p:nvPr>
            <p:ph type="subTitle" idx="4294967295"/>
          </p:nvPr>
        </p:nvSpPr>
        <p:spPr>
          <a:xfrm>
            <a:off x="2162900" y="4159625"/>
            <a:ext cx="2786400" cy="6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solidFill>
                  <a:schemeClr val="accent5"/>
                </a:solidFill>
              </a:rPr>
              <a:t>Extracted from Annual Report 2023</a:t>
            </a:r>
            <a:endParaRPr b="1" i="1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29"/>
          <p:cNvGrpSpPr/>
          <p:nvPr/>
        </p:nvGrpSpPr>
        <p:grpSpPr>
          <a:xfrm>
            <a:off x="5934938" y="2930353"/>
            <a:ext cx="3691307" cy="1840175"/>
            <a:chOff x="-12" y="2342453"/>
            <a:chExt cx="3691307" cy="1840175"/>
          </a:xfrm>
        </p:grpSpPr>
        <p:sp>
          <p:nvSpPr>
            <p:cNvPr id="415" name="Google Shape;415;p29"/>
            <p:cNvSpPr/>
            <p:nvPr/>
          </p:nvSpPr>
          <p:spPr>
            <a:xfrm>
              <a:off x="601894" y="2342453"/>
              <a:ext cx="2799489" cy="789920"/>
            </a:xfrm>
            <a:custGeom>
              <a:avLst/>
              <a:gdLst/>
              <a:ahLst/>
              <a:cxnLst/>
              <a:rect l="l" t="t" r="r" b="b"/>
              <a:pathLst>
                <a:path w="49315" h="13915" extrusionOk="0">
                  <a:moveTo>
                    <a:pt x="10603" y="1"/>
                  </a:moveTo>
                  <a:lnTo>
                    <a:pt x="0" y="13914"/>
                  </a:lnTo>
                  <a:lnTo>
                    <a:pt x="49315" y="13395"/>
                  </a:lnTo>
                  <a:lnTo>
                    <a:pt x="46870" y="6038"/>
                  </a:lnTo>
                  <a:cubicBezTo>
                    <a:pt x="46480" y="5042"/>
                    <a:pt x="45441" y="3095"/>
                    <a:pt x="43018" y="1645"/>
                  </a:cubicBezTo>
                  <a:cubicBezTo>
                    <a:pt x="39988" y="22"/>
                    <a:pt x="33562" y="1"/>
                    <a:pt x="335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9"/>
            <p:cNvSpPr/>
            <p:nvPr/>
          </p:nvSpPr>
          <p:spPr>
            <a:xfrm>
              <a:off x="-12" y="3046314"/>
              <a:ext cx="3691307" cy="840273"/>
            </a:xfrm>
            <a:custGeom>
              <a:avLst/>
              <a:gdLst/>
              <a:ahLst/>
              <a:cxnLst/>
              <a:rect l="l" t="t" r="r" b="b"/>
              <a:pathLst>
                <a:path w="65025" h="14802" extrusionOk="0">
                  <a:moveTo>
                    <a:pt x="10430" y="1"/>
                  </a:moveTo>
                  <a:cubicBezTo>
                    <a:pt x="10387" y="1"/>
                    <a:pt x="1385" y="174"/>
                    <a:pt x="476" y="4199"/>
                  </a:cubicBezTo>
                  <a:cubicBezTo>
                    <a:pt x="0" y="6233"/>
                    <a:pt x="173" y="8396"/>
                    <a:pt x="476" y="10019"/>
                  </a:cubicBezTo>
                  <a:cubicBezTo>
                    <a:pt x="498" y="10106"/>
                    <a:pt x="1299" y="13828"/>
                    <a:pt x="3938" y="14564"/>
                  </a:cubicBezTo>
                  <a:cubicBezTo>
                    <a:pt x="4306" y="14672"/>
                    <a:pt x="4717" y="14758"/>
                    <a:pt x="5172" y="14802"/>
                  </a:cubicBezTo>
                  <a:lnTo>
                    <a:pt x="54789" y="14802"/>
                  </a:lnTo>
                  <a:cubicBezTo>
                    <a:pt x="54789" y="14802"/>
                    <a:pt x="55633" y="14802"/>
                    <a:pt x="56867" y="14607"/>
                  </a:cubicBezTo>
                  <a:cubicBezTo>
                    <a:pt x="57061" y="14564"/>
                    <a:pt x="57278" y="14520"/>
                    <a:pt x="57494" y="14499"/>
                  </a:cubicBezTo>
                  <a:cubicBezTo>
                    <a:pt x="58381" y="14304"/>
                    <a:pt x="59420" y="14044"/>
                    <a:pt x="60437" y="13611"/>
                  </a:cubicBezTo>
                  <a:cubicBezTo>
                    <a:pt x="62925" y="12443"/>
                    <a:pt x="63921" y="10604"/>
                    <a:pt x="64310" y="9435"/>
                  </a:cubicBezTo>
                  <a:cubicBezTo>
                    <a:pt x="64830" y="7401"/>
                    <a:pt x="65024" y="5562"/>
                    <a:pt x="65024" y="4004"/>
                  </a:cubicBezTo>
                  <a:cubicBezTo>
                    <a:pt x="65024" y="3982"/>
                    <a:pt x="65024" y="3939"/>
                    <a:pt x="65024" y="3917"/>
                  </a:cubicBezTo>
                  <a:cubicBezTo>
                    <a:pt x="65024" y="3787"/>
                    <a:pt x="65024" y="3679"/>
                    <a:pt x="65024" y="3571"/>
                  </a:cubicBezTo>
                  <a:cubicBezTo>
                    <a:pt x="64981" y="87"/>
                    <a:pt x="58836" y="1"/>
                    <a:pt x="582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9"/>
            <p:cNvSpPr/>
            <p:nvPr/>
          </p:nvSpPr>
          <p:spPr>
            <a:xfrm>
              <a:off x="11001" y="3448001"/>
              <a:ext cx="3666783" cy="438586"/>
            </a:xfrm>
            <a:custGeom>
              <a:avLst/>
              <a:gdLst/>
              <a:ahLst/>
              <a:cxnLst/>
              <a:rect l="l" t="t" r="r" b="b"/>
              <a:pathLst>
                <a:path w="64593" h="7726" extrusionOk="0">
                  <a:moveTo>
                    <a:pt x="1" y="1"/>
                  </a:moveTo>
                  <a:cubicBezTo>
                    <a:pt x="1" y="1061"/>
                    <a:pt x="131" y="2078"/>
                    <a:pt x="282" y="2943"/>
                  </a:cubicBezTo>
                  <a:cubicBezTo>
                    <a:pt x="304" y="3030"/>
                    <a:pt x="1105" y="6752"/>
                    <a:pt x="3744" y="7488"/>
                  </a:cubicBezTo>
                  <a:cubicBezTo>
                    <a:pt x="4112" y="7596"/>
                    <a:pt x="4523" y="7682"/>
                    <a:pt x="4978" y="7726"/>
                  </a:cubicBezTo>
                  <a:lnTo>
                    <a:pt x="54595" y="7726"/>
                  </a:lnTo>
                  <a:cubicBezTo>
                    <a:pt x="54595" y="7726"/>
                    <a:pt x="55439" y="7726"/>
                    <a:pt x="56673" y="7531"/>
                  </a:cubicBezTo>
                  <a:cubicBezTo>
                    <a:pt x="56867" y="7488"/>
                    <a:pt x="57084" y="7444"/>
                    <a:pt x="57300" y="7423"/>
                  </a:cubicBezTo>
                  <a:cubicBezTo>
                    <a:pt x="58187" y="7228"/>
                    <a:pt x="59226" y="6968"/>
                    <a:pt x="60243" y="6535"/>
                  </a:cubicBezTo>
                  <a:cubicBezTo>
                    <a:pt x="62731" y="5367"/>
                    <a:pt x="63727" y="3528"/>
                    <a:pt x="64116" y="2359"/>
                  </a:cubicBezTo>
                  <a:cubicBezTo>
                    <a:pt x="64333" y="1537"/>
                    <a:pt x="64484" y="758"/>
                    <a:pt x="64592" y="1"/>
                  </a:cubicBezTo>
                  <a:close/>
                </a:path>
              </a:pathLst>
            </a:custGeom>
            <a:solidFill>
              <a:srgbClr val="1D2A46">
                <a:alpha val="29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9"/>
            <p:cNvSpPr/>
            <p:nvPr/>
          </p:nvSpPr>
          <p:spPr>
            <a:xfrm>
              <a:off x="3473818" y="3064763"/>
              <a:ext cx="217476" cy="523340"/>
            </a:xfrm>
            <a:custGeom>
              <a:avLst/>
              <a:gdLst/>
              <a:ahLst/>
              <a:cxnLst/>
              <a:rect l="l" t="t" r="r" b="b"/>
              <a:pathLst>
                <a:path w="3831" h="9219" extrusionOk="0">
                  <a:moveTo>
                    <a:pt x="0" y="0"/>
                  </a:moveTo>
                  <a:lnTo>
                    <a:pt x="3073" y="9218"/>
                  </a:lnTo>
                  <a:cubicBezTo>
                    <a:pt x="3095" y="9175"/>
                    <a:pt x="3116" y="9153"/>
                    <a:pt x="3116" y="9110"/>
                  </a:cubicBezTo>
                  <a:cubicBezTo>
                    <a:pt x="3636" y="7076"/>
                    <a:pt x="3830" y="5237"/>
                    <a:pt x="3830" y="3679"/>
                  </a:cubicBezTo>
                  <a:cubicBezTo>
                    <a:pt x="3830" y="3657"/>
                    <a:pt x="3830" y="3614"/>
                    <a:pt x="3830" y="3592"/>
                  </a:cubicBezTo>
                  <a:cubicBezTo>
                    <a:pt x="3830" y="3462"/>
                    <a:pt x="3830" y="3354"/>
                    <a:pt x="3830" y="3246"/>
                  </a:cubicBezTo>
                  <a:cubicBezTo>
                    <a:pt x="3809" y="1277"/>
                    <a:pt x="1818" y="390"/>
                    <a:pt x="0" y="0"/>
                  </a:cubicBezTo>
                  <a:close/>
                </a:path>
              </a:pathLst>
            </a:custGeom>
            <a:solidFill>
              <a:srgbClr val="1D2A46">
                <a:alpha val="29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9"/>
            <p:cNvSpPr/>
            <p:nvPr/>
          </p:nvSpPr>
          <p:spPr>
            <a:xfrm>
              <a:off x="65100" y="3720712"/>
              <a:ext cx="3503349" cy="165875"/>
            </a:xfrm>
            <a:custGeom>
              <a:avLst/>
              <a:gdLst/>
              <a:ahLst/>
              <a:cxnLst/>
              <a:rect l="l" t="t" r="r" b="b"/>
              <a:pathLst>
                <a:path w="61714" h="2922" extrusionOk="0">
                  <a:moveTo>
                    <a:pt x="0" y="0"/>
                  </a:moveTo>
                  <a:cubicBezTo>
                    <a:pt x="519" y="1082"/>
                    <a:pt x="1385" y="2294"/>
                    <a:pt x="2791" y="2684"/>
                  </a:cubicBezTo>
                  <a:cubicBezTo>
                    <a:pt x="3159" y="2792"/>
                    <a:pt x="3570" y="2878"/>
                    <a:pt x="4025" y="2922"/>
                  </a:cubicBezTo>
                  <a:lnTo>
                    <a:pt x="53642" y="2922"/>
                  </a:lnTo>
                  <a:cubicBezTo>
                    <a:pt x="53642" y="2922"/>
                    <a:pt x="54486" y="2922"/>
                    <a:pt x="55720" y="2727"/>
                  </a:cubicBezTo>
                  <a:cubicBezTo>
                    <a:pt x="55914" y="2684"/>
                    <a:pt x="56131" y="2640"/>
                    <a:pt x="56347" y="2619"/>
                  </a:cubicBezTo>
                  <a:cubicBezTo>
                    <a:pt x="57234" y="2424"/>
                    <a:pt x="58273" y="2164"/>
                    <a:pt x="59290" y="1731"/>
                  </a:cubicBezTo>
                  <a:cubicBezTo>
                    <a:pt x="60350" y="1234"/>
                    <a:pt x="61129" y="628"/>
                    <a:pt x="617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9"/>
            <p:cNvSpPr/>
            <p:nvPr/>
          </p:nvSpPr>
          <p:spPr>
            <a:xfrm>
              <a:off x="2429" y="3131068"/>
              <a:ext cx="170813" cy="454594"/>
            </a:xfrm>
            <a:custGeom>
              <a:avLst/>
              <a:gdLst/>
              <a:ahLst/>
              <a:cxnLst/>
              <a:rect l="l" t="t" r="r" b="b"/>
              <a:pathLst>
                <a:path w="3009" h="8008" extrusionOk="0">
                  <a:moveTo>
                    <a:pt x="3008" y="1"/>
                  </a:moveTo>
                  <a:lnTo>
                    <a:pt x="3008" y="1"/>
                  </a:lnTo>
                  <a:cubicBezTo>
                    <a:pt x="1732" y="628"/>
                    <a:pt x="693" y="1494"/>
                    <a:pt x="433" y="2706"/>
                  </a:cubicBezTo>
                  <a:cubicBezTo>
                    <a:pt x="0" y="4523"/>
                    <a:pt x="109" y="6449"/>
                    <a:pt x="347" y="8007"/>
                  </a:cubicBezTo>
                  <a:lnTo>
                    <a:pt x="30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9"/>
            <p:cNvSpPr/>
            <p:nvPr/>
          </p:nvSpPr>
          <p:spPr>
            <a:xfrm>
              <a:off x="361086" y="3187608"/>
              <a:ext cx="995078" cy="995021"/>
            </a:xfrm>
            <a:custGeom>
              <a:avLst/>
              <a:gdLst/>
              <a:ahLst/>
              <a:cxnLst/>
              <a:rect l="l" t="t" r="r" b="b"/>
              <a:pathLst>
                <a:path w="17529" h="17528" extrusionOk="0">
                  <a:moveTo>
                    <a:pt x="8765" y="0"/>
                  </a:moveTo>
                  <a:cubicBezTo>
                    <a:pt x="3939" y="0"/>
                    <a:pt x="1" y="3917"/>
                    <a:pt x="1" y="8764"/>
                  </a:cubicBezTo>
                  <a:cubicBezTo>
                    <a:pt x="1" y="13589"/>
                    <a:pt x="3939" y="17528"/>
                    <a:pt x="8765" y="17528"/>
                  </a:cubicBezTo>
                  <a:cubicBezTo>
                    <a:pt x="13612" y="17528"/>
                    <a:pt x="17528" y="13589"/>
                    <a:pt x="17528" y="8764"/>
                  </a:cubicBezTo>
                  <a:cubicBezTo>
                    <a:pt x="17528" y="3917"/>
                    <a:pt x="13612" y="0"/>
                    <a:pt x="87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9"/>
            <p:cNvSpPr/>
            <p:nvPr/>
          </p:nvSpPr>
          <p:spPr>
            <a:xfrm>
              <a:off x="428696" y="3255161"/>
              <a:ext cx="859914" cy="859914"/>
            </a:xfrm>
            <a:custGeom>
              <a:avLst/>
              <a:gdLst/>
              <a:ahLst/>
              <a:cxnLst/>
              <a:rect l="l" t="t" r="r" b="b"/>
              <a:pathLst>
                <a:path w="15148" h="15148" extrusionOk="0">
                  <a:moveTo>
                    <a:pt x="7574" y="0"/>
                  </a:moveTo>
                  <a:cubicBezTo>
                    <a:pt x="3397" y="0"/>
                    <a:pt x="0" y="3398"/>
                    <a:pt x="0" y="7574"/>
                  </a:cubicBezTo>
                  <a:cubicBezTo>
                    <a:pt x="0" y="11750"/>
                    <a:pt x="3397" y="15147"/>
                    <a:pt x="7574" y="15147"/>
                  </a:cubicBezTo>
                  <a:cubicBezTo>
                    <a:pt x="11750" y="15147"/>
                    <a:pt x="15147" y="11750"/>
                    <a:pt x="15147" y="7574"/>
                  </a:cubicBezTo>
                  <a:cubicBezTo>
                    <a:pt x="15147" y="3398"/>
                    <a:pt x="11750" y="0"/>
                    <a:pt x="7574" y="0"/>
                  </a:cubicBez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9"/>
            <p:cNvSpPr/>
            <p:nvPr/>
          </p:nvSpPr>
          <p:spPr>
            <a:xfrm>
              <a:off x="507262" y="3333784"/>
              <a:ext cx="702725" cy="702668"/>
            </a:xfrm>
            <a:custGeom>
              <a:avLst/>
              <a:gdLst/>
              <a:ahLst/>
              <a:cxnLst/>
              <a:rect l="l" t="t" r="r" b="b"/>
              <a:pathLst>
                <a:path w="12379" h="12378" extrusionOk="0">
                  <a:moveTo>
                    <a:pt x="6190" y="0"/>
                  </a:moveTo>
                  <a:cubicBezTo>
                    <a:pt x="2771" y="0"/>
                    <a:pt x="1" y="2770"/>
                    <a:pt x="1" y="6189"/>
                  </a:cubicBezTo>
                  <a:cubicBezTo>
                    <a:pt x="1" y="9608"/>
                    <a:pt x="2771" y="12378"/>
                    <a:pt x="6190" y="12378"/>
                  </a:cubicBezTo>
                  <a:cubicBezTo>
                    <a:pt x="9609" y="12378"/>
                    <a:pt x="12378" y="9608"/>
                    <a:pt x="12378" y="6189"/>
                  </a:cubicBezTo>
                  <a:cubicBezTo>
                    <a:pt x="12378" y="2770"/>
                    <a:pt x="9609" y="0"/>
                    <a:pt x="61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9"/>
            <p:cNvSpPr/>
            <p:nvPr/>
          </p:nvSpPr>
          <p:spPr>
            <a:xfrm>
              <a:off x="590824" y="3417289"/>
              <a:ext cx="535601" cy="535658"/>
            </a:xfrm>
            <a:custGeom>
              <a:avLst/>
              <a:gdLst/>
              <a:ahLst/>
              <a:cxnLst/>
              <a:rect l="l" t="t" r="r" b="b"/>
              <a:pathLst>
                <a:path w="9435" h="9436" extrusionOk="0">
                  <a:moveTo>
                    <a:pt x="4718" y="1"/>
                  </a:moveTo>
                  <a:cubicBezTo>
                    <a:pt x="2121" y="1"/>
                    <a:pt x="0" y="2121"/>
                    <a:pt x="0" y="4718"/>
                  </a:cubicBezTo>
                  <a:cubicBezTo>
                    <a:pt x="0" y="7314"/>
                    <a:pt x="2121" y="9435"/>
                    <a:pt x="4718" y="9435"/>
                  </a:cubicBezTo>
                  <a:cubicBezTo>
                    <a:pt x="7336" y="9435"/>
                    <a:pt x="9435" y="7314"/>
                    <a:pt x="9435" y="4718"/>
                  </a:cubicBezTo>
                  <a:cubicBezTo>
                    <a:pt x="9435" y="2121"/>
                    <a:pt x="7336" y="1"/>
                    <a:pt x="4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9"/>
            <p:cNvSpPr/>
            <p:nvPr/>
          </p:nvSpPr>
          <p:spPr>
            <a:xfrm>
              <a:off x="685399" y="3511864"/>
              <a:ext cx="346452" cy="346452"/>
            </a:xfrm>
            <a:custGeom>
              <a:avLst/>
              <a:gdLst/>
              <a:ahLst/>
              <a:cxnLst/>
              <a:rect l="l" t="t" r="r" b="b"/>
              <a:pathLst>
                <a:path w="6103" h="6103" extrusionOk="0">
                  <a:moveTo>
                    <a:pt x="3052" y="1"/>
                  </a:moveTo>
                  <a:cubicBezTo>
                    <a:pt x="1364" y="1"/>
                    <a:pt x="1" y="1364"/>
                    <a:pt x="1" y="3052"/>
                  </a:cubicBezTo>
                  <a:cubicBezTo>
                    <a:pt x="1" y="4740"/>
                    <a:pt x="1364" y="6103"/>
                    <a:pt x="3052" y="6103"/>
                  </a:cubicBezTo>
                  <a:cubicBezTo>
                    <a:pt x="4739" y="6103"/>
                    <a:pt x="6103" y="4740"/>
                    <a:pt x="6103" y="3052"/>
                  </a:cubicBezTo>
                  <a:cubicBezTo>
                    <a:pt x="6103" y="1364"/>
                    <a:pt x="4739" y="1"/>
                    <a:pt x="30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9"/>
            <p:cNvSpPr/>
            <p:nvPr/>
          </p:nvSpPr>
          <p:spPr>
            <a:xfrm>
              <a:off x="2365830" y="3187608"/>
              <a:ext cx="993772" cy="995021"/>
            </a:xfrm>
            <a:custGeom>
              <a:avLst/>
              <a:gdLst/>
              <a:ahLst/>
              <a:cxnLst/>
              <a:rect l="l" t="t" r="r" b="b"/>
              <a:pathLst>
                <a:path w="17506" h="17528" extrusionOk="0">
                  <a:moveTo>
                    <a:pt x="8742" y="0"/>
                  </a:moveTo>
                  <a:cubicBezTo>
                    <a:pt x="3917" y="0"/>
                    <a:pt x="0" y="3917"/>
                    <a:pt x="0" y="8764"/>
                  </a:cubicBezTo>
                  <a:cubicBezTo>
                    <a:pt x="0" y="13589"/>
                    <a:pt x="3917" y="17528"/>
                    <a:pt x="8742" y="17528"/>
                  </a:cubicBezTo>
                  <a:cubicBezTo>
                    <a:pt x="13589" y="17528"/>
                    <a:pt x="17506" y="13589"/>
                    <a:pt x="17506" y="8764"/>
                  </a:cubicBezTo>
                  <a:cubicBezTo>
                    <a:pt x="17506" y="3917"/>
                    <a:pt x="13589" y="0"/>
                    <a:pt x="874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9"/>
            <p:cNvSpPr/>
            <p:nvPr/>
          </p:nvSpPr>
          <p:spPr>
            <a:xfrm>
              <a:off x="2432135" y="3255161"/>
              <a:ext cx="859914" cy="859914"/>
            </a:xfrm>
            <a:custGeom>
              <a:avLst/>
              <a:gdLst/>
              <a:ahLst/>
              <a:cxnLst/>
              <a:rect l="l" t="t" r="r" b="b"/>
              <a:pathLst>
                <a:path w="15148" h="15148" extrusionOk="0">
                  <a:moveTo>
                    <a:pt x="7574" y="0"/>
                  </a:moveTo>
                  <a:cubicBezTo>
                    <a:pt x="3398" y="0"/>
                    <a:pt x="1" y="3398"/>
                    <a:pt x="1" y="7574"/>
                  </a:cubicBezTo>
                  <a:cubicBezTo>
                    <a:pt x="1" y="11750"/>
                    <a:pt x="3398" y="15147"/>
                    <a:pt x="7574" y="15147"/>
                  </a:cubicBezTo>
                  <a:cubicBezTo>
                    <a:pt x="11751" y="15147"/>
                    <a:pt x="15148" y="11750"/>
                    <a:pt x="15148" y="7574"/>
                  </a:cubicBezTo>
                  <a:cubicBezTo>
                    <a:pt x="15148" y="3398"/>
                    <a:pt x="11751" y="0"/>
                    <a:pt x="7574" y="0"/>
                  </a:cubicBez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9"/>
            <p:cNvSpPr/>
            <p:nvPr/>
          </p:nvSpPr>
          <p:spPr>
            <a:xfrm>
              <a:off x="2510758" y="3333784"/>
              <a:ext cx="702668" cy="702668"/>
            </a:xfrm>
            <a:custGeom>
              <a:avLst/>
              <a:gdLst/>
              <a:ahLst/>
              <a:cxnLst/>
              <a:rect l="l" t="t" r="r" b="b"/>
              <a:pathLst>
                <a:path w="12378" h="12378" extrusionOk="0">
                  <a:moveTo>
                    <a:pt x="6189" y="0"/>
                  </a:moveTo>
                  <a:cubicBezTo>
                    <a:pt x="2770" y="0"/>
                    <a:pt x="1" y="2770"/>
                    <a:pt x="1" y="6189"/>
                  </a:cubicBezTo>
                  <a:cubicBezTo>
                    <a:pt x="1" y="9608"/>
                    <a:pt x="2770" y="12378"/>
                    <a:pt x="6189" y="12378"/>
                  </a:cubicBezTo>
                  <a:cubicBezTo>
                    <a:pt x="9608" y="12378"/>
                    <a:pt x="12378" y="9608"/>
                    <a:pt x="12378" y="6189"/>
                  </a:cubicBezTo>
                  <a:cubicBezTo>
                    <a:pt x="12378" y="2770"/>
                    <a:pt x="9608" y="0"/>
                    <a:pt x="6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9"/>
            <p:cNvSpPr/>
            <p:nvPr/>
          </p:nvSpPr>
          <p:spPr>
            <a:xfrm>
              <a:off x="2594319" y="3417289"/>
              <a:ext cx="535601" cy="535658"/>
            </a:xfrm>
            <a:custGeom>
              <a:avLst/>
              <a:gdLst/>
              <a:ahLst/>
              <a:cxnLst/>
              <a:rect l="l" t="t" r="r" b="b"/>
              <a:pathLst>
                <a:path w="9435" h="9436" extrusionOk="0">
                  <a:moveTo>
                    <a:pt x="4717" y="1"/>
                  </a:moveTo>
                  <a:cubicBezTo>
                    <a:pt x="2121" y="1"/>
                    <a:pt x="0" y="2121"/>
                    <a:pt x="0" y="4718"/>
                  </a:cubicBezTo>
                  <a:cubicBezTo>
                    <a:pt x="0" y="7314"/>
                    <a:pt x="2121" y="9435"/>
                    <a:pt x="4717" y="9435"/>
                  </a:cubicBezTo>
                  <a:cubicBezTo>
                    <a:pt x="7336" y="9435"/>
                    <a:pt x="9435" y="7314"/>
                    <a:pt x="9435" y="4718"/>
                  </a:cubicBezTo>
                  <a:cubicBezTo>
                    <a:pt x="9435" y="2121"/>
                    <a:pt x="7336" y="1"/>
                    <a:pt x="47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9"/>
            <p:cNvSpPr/>
            <p:nvPr/>
          </p:nvSpPr>
          <p:spPr>
            <a:xfrm>
              <a:off x="2688894" y="3511864"/>
              <a:ext cx="346452" cy="346452"/>
            </a:xfrm>
            <a:custGeom>
              <a:avLst/>
              <a:gdLst/>
              <a:ahLst/>
              <a:cxnLst/>
              <a:rect l="l" t="t" r="r" b="b"/>
              <a:pathLst>
                <a:path w="6103" h="6103" extrusionOk="0">
                  <a:moveTo>
                    <a:pt x="3051" y="1"/>
                  </a:moveTo>
                  <a:cubicBezTo>
                    <a:pt x="1364" y="1"/>
                    <a:pt x="0" y="1364"/>
                    <a:pt x="0" y="3052"/>
                  </a:cubicBezTo>
                  <a:cubicBezTo>
                    <a:pt x="0" y="4740"/>
                    <a:pt x="1364" y="6103"/>
                    <a:pt x="3051" y="6103"/>
                  </a:cubicBezTo>
                  <a:cubicBezTo>
                    <a:pt x="4739" y="6103"/>
                    <a:pt x="6102" y="4740"/>
                    <a:pt x="6102" y="3052"/>
                  </a:cubicBezTo>
                  <a:cubicBezTo>
                    <a:pt x="6102" y="1364"/>
                    <a:pt x="4739" y="1"/>
                    <a:pt x="30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9"/>
            <p:cNvSpPr/>
            <p:nvPr/>
          </p:nvSpPr>
          <p:spPr>
            <a:xfrm>
              <a:off x="756642" y="2434587"/>
              <a:ext cx="2442081" cy="496318"/>
            </a:xfrm>
            <a:custGeom>
              <a:avLst/>
              <a:gdLst/>
              <a:ahLst/>
              <a:cxnLst/>
              <a:rect l="l" t="t" r="r" b="b"/>
              <a:pathLst>
                <a:path w="43019" h="8743" extrusionOk="0">
                  <a:moveTo>
                    <a:pt x="6644" y="1"/>
                  </a:moveTo>
                  <a:lnTo>
                    <a:pt x="1" y="8743"/>
                  </a:lnTo>
                  <a:lnTo>
                    <a:pt x="43018" y="8743"/>
                  </a:lnTo>
                  <a:lnTo>
                    <a:pt x="41893" y="5345"/>
                  </a:lnTo>
                  <a:cubicBezTo>
                    <a:pt x="41547" y="4458"/>
                    <a:pt x="40638" y="2727"/>
                    <a:pt x="38496" y="1450"/>
                  </a:cubicBezTo>
                  <a:cubicBezTo>
                    <a:pt x="35834" y="22"/>
                    <a:pt x="30143" y="1"/>
                    <a:pt x="3014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9"/>
            <p:cNvSpPr/>
            <p:nvPr/>
          </p:nvSpPr>
          <p:spPr>
            <a:xfrm>
              <a:off x="1832727" y="2365785"/>
              <a:ext cx="55292" cy="679337"/>
            </a:xfrm>
            <a:custGeom>
              <a:avLst/>
              <a:gdLst/>
              <a:ahLst/>
              <a:cxnLst/>
              <a:rect l="l" t="t" r="r" b="b"/>
              <a:pathLst>
                <a:path w="974" h="11967" extrusionOk="0">
                  <a:moveTo>
                    <a:pt x="0" y="1"/>
                  </a:moveTo>
                  <a:lnTo>
                    <a:pt x="0" y="11967"/>
                  </a:lnTo>
                  <a:lnTo>
                    <a:pt x="974" y="11967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9"/>
            <p:cNvSpPr/>
            <p:nvPr/>
          </p:nvSpPr>
          <p:spPr>
            <a:xfrm>
              <a:off x="2359699" y="2365785"/>
              <a:ext cx="305920" cy="679337"/>
            </a:xfrm>
            <a:custGeom>
              <a:avLst/>
              <a:gdLst/>
              <a:ahLst/>
              <a:cxnLst/>
              <a:rect l="l" t="t" r="r" b="b"/>
              <a:pathLst>
                <a:path w="5389" h="11967" extrusionOk="0">
                  <a:moveTo>
                    <a:pt x="0" y="1"/>
                  </a:moveTo>
                  <a:lnTo>
                    <a:pt x="4371" y="11967"/>
                  </a:lnTo>
                  <a:lnTo>
                    <a:pt x="5388" y="11967"/>
                  </a:lnTo>
                  <a:lnTo>
                    <a:pt x="9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9"/>
            <p:cNvSpPr/>
            <p:nvPr/>
          </p:nvSpPr>
          <p:spPr>
            <a:xfrm>
              <a:off x="938468" y="2434587"/>
              <a:ext cx="2175501" cy="256816"/>
            </a:xfrm>
            <a:custGeom>
              <a:avLst/>
              <a:gdLst/>
              <a:ahLst/>
              <a:cxnLst/>
              <a:rect l="l" t="t" r="r" b="b"/>
              <a:pathLst>
                <a:path w="38323" h="4524" extrusionOk="0">
                  <a:moveTo>
                    <a:pt x="3441" y="1"/>
                  </a:moveTo>
                  <a:lnTo>
                    <a:pt x="0" y="4523"/>
                  </a:lnTo>
                  <a:lnTo>
                    <a:pt x="38322" y="4523"/>
                  </a:lnTo>
                  <a:cubicBezTo>
                    <a:pt x="37803" y="3614"/>
                    <a:pt x="36894" y="2402"/>
                    <a:pt x="35293" y="1450"/>
                  </a:cubicBezTo>
                  <a:cubicBezTo>
                    <a:pt x="32631" y="22"/>
                    <a:pt x="26940" y="1"/>
                    <a:pt x="26940" y="1"/>
                  </a:cubicBezTo>
                  <a:close/>
                </a:path>
              </a:pathLst>
            </a:custGeom>
            <a:solidFill>
              <a:srgbClr val="FFFFFF">
                <a:alpha val="272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9"/>
            <p:cNvSpPr/>
            <p:nvPr/>
          </p:nvSpPr>
          <p:spPr>
            <a:xfrm>
              <a:off x="815623" y="2894006"/>
              <a:ext cx="1017160" cy="724807"/>
            </a:xfrm>
            <a:custGeom>
              <a:avLst/>
              <a:gdLst/>
              <a:ahLst/>
              <a:cxnLst/>
              <a:rect l="l" t="t" r="r" b="b"/>
              <a:pathLst>
                <a:path w="17918" h="12768" extrusionOk="0">
                  <a:moveTo>
                    <a:pt x="22" y="0"/>
                  </a:moveTo>
                  <a:lnTo>
                    <a:pt x="0" y="3830"/>
                  </a:lnTo>
                  <a:lnTo>
                    <a:pt x="217" y="3809"/>
                  </a:lnTo>
                  <a:lnTo>
                    <a:pt x="758" y="3809"/>
                  </a:lnTo>
                  <a:cubicBezTo>
                    <a:pt x="5799" y="3809"/>
                    <a:pt x="10106" y="7574"/>
                    <a:pt x="10776" y="12594"/>
                  </a:cubicBezTo>
                  <a:lnTo>
                    <a:pt x="10798" y="12767"/>
                  </a:lnTo>
                  <a:lnTo>
                    <a:pt x="17917" y="12746"/>
                  </a:lnTo>
                  <a:lnTo>
                    <a:pt x="17917" y="0"/>
                  </a:lnTo>
                  <a:lnTo>
                    <a:pt x="17506" y="0"/>
                  </a:lnTo>
                  <a:lnTo>
                    <a:pt x="17506" y="12356"/>
                  </a:lnTo>
                  <a:lnTo>
                    <a:pt x="11144" y="12356"/>
                  </a:lnTo>
                  <a:cubicBezTo>
                    <a:pt x="10365" y="7249"/>
                    <a:pt x="5951" y="3398"/>
                    <a:pt x="758" y="3398"/>
                  </a:cubicBezTo>
                  <a:lnTo>
                    <a:pt x="411" y="3398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9"/>
            <p:cNvSpPr/>
            <p:nvPr/>
          </p:nvSpPr>
          <p:spPr>
            <a:xfrm>
              <a:off x="1889210" y="2894006"/>
              <a:ext cx="993829" cy="724807"/>
            </a:xfrm>
            <a:custGeom>
              <a:avLst/>
              <a:gdLst/>
              <a:ahLst/>
              <a:cxnLst/>
              <a:rect l="l" t="t" r="r" b="b"/>
              <a:pathLst>
                <a:path w="17507" h="12768" extrusionOk="0">
                  <a:moveTo>
                    <a:pt x="1" y="0"/>
                  </a:moveTo>
                  <a:lnTo>
                    <a:pt x="1" y="12746"/>
                  </a:lnTo>
                  <a:lnTo>
                    <a:pt x="6730" y="12767"/>
                  </a:lnTo>
                  <a:lnTo>
                    <a:pt x="6752" y="12594"/>
                  </a:lnTo>
                  <a:cubicBezTo>
                    <a:pt x="7401" y="7574"/>
                    <a:pt x="11707" y="3809"/>
                    <a:pt x="16749" y="3809"/>
                  </a:cubicBezTo>
                  <a:lnTo>
                    <a:pt x="17290" y="3809"/>
                  </a:lnTo>
                  <a:lnTo>
                    <a:pt x="17506" y="3830"/>
                  </a:lnTo>
                  <a:lnTo>
                    <a:pt x="17506" y="0"/>
                  </a:lnTo>
                  <a:lnTo>
                    <a:pt x="17095" y="0"/>
                  </a:lnTo>
                  <a:lnTo>
                    <a:pt x="17095" y="3398"/>
                  </a:lnTo>
                  <a:lnTo>
                    <a:pt x="16749" y="3398"/>
                  </a:lnTo>
                  <a:cubicBezTo>
                    <a:pt x="11577" y="3398"/>
                    <a:pt x="7141" y="7249"/>
                    <a:pt x="6362" y="12356"/>
                  </a:cubicBezTo>
                  <a:lnTo>
                    <a:pt x="390" y="12356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9"/>
            <p:cNvSpPr/>
            <p:nvPr/>
          </p:nvSpPr>
          <p:spPr>
            <a:xfrm>
              <a:off x="1615307" y="3102854"/>
              <a:ext cx="162185" cy="43030"/>
            </a:xfrm>
            <a:custGeom>
              <a:avLst/>
              <a:gdLst/>
              <a:ahLst/>
              <a:cxnLst/>
              <a:rect l="l" t="t" r="r" b="b"/>
              <a:pathLst>
                <a:path w="2857" h="758" extrusionOk="0">
                  <a:moveTo>
                    <a:pt x="0" y="0"/>
                  </a:moveTo>
                  <a:lnTo>
                    <a:pt x="0" y="757"/>
                  </a:lnTo>
                  <a:lnTo>
                    <a:pt x="2856" y="3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9"/>
            <p:cNvSpPr/>
            <p:nvPr/>
          </p:nvSpPr>
          <p:spPr>
            <a:xfrm>
              <a:off x="1948192" y="3102854"/>
              <a:ext cx="162185" cy="43030"/>
            </a:xfrm>
            <a:custGeom>
              <a:avLst/>
              <a:gdLst/>
              <a:ahLst/>
              <a:cxnLst/>
              <a:rect l="l" t="t" r="r" b="b"/>
              <a:pathLst>
                <a:path w="2857" h="758" extrusionOk="0">
                  <a:moveTo>
                    <a:pt x="0" y="0"/>
                  </a:moveTo>
                  <a:lnTo>
                    <a:pt x="0" y="757"/>
                  </a:lnTo>
                  <a:lnTo>
                    <a:pt x="2856" y="3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9" name="Google Shape;439;p29"/>
          <p:cNvSpPr txBox="1"/>
          <p:nvPr/>
        </p:nvSpPr>
        <p:spPr>
          <a:xfrm>
            <a:off x="1883450" y="1183375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33333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2020        2021        2022       2023</a:t>
            </a:r>
            <a:endParaRPr b="1">
              <a:solidFill>
                <a:srgbClr val="333333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0" name="Google Shape;440;p29"/>
          <p:cNvSpPr txBox="1"/>
          <p:nvPr/>
        </p:nvSpPr>
        <p:spPr>
          <a:xfrm>
            <a:off x="1807250" y="707875"/>
            <a:ext cx="70173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33333"/>
                </a:solidFill>
                <a:latin typeface="Figtree Black"/>
                <a:ea typeface="Figtree Black"/>
                <a:cs typeface="Figtree Black"/>
                <a:sym typeface="Figtree Black"/>
              </a:rPr>
              <a:t>Return on Equity(Net Profit after Tax / Shareholder Equity)</a:t>
            </a:r>
            <a:endParaRPr sz="1900">
              <a:solidFill>
                <a:srgbClr val="333333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441" name="Google Shape;441;p29"/>
          <p:cNvSpPr txBox="1"/>
          <p:nvPr/>
        </p:nvSpPr>
        <p:spPr>
          <a:xfrm>
            <a:off x="1883450" y="3089626"/>
            <a:ext cx="6613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33333"/>
                </a:solidFill>
                <a:latin typeface="Figtree Black"/>
                <a:ea typeface="Figtree Black"/>
                <a:cs typeface="Figtree Black"/>
                <a:sym typeface="Figtree Black"/>
              </a:rPr>
              <a:t>EBIT Margin</a:t>
            </a:r>
            <a:endParaRPr sz="1900">
              <a:solidFill>
                <a:srgbClr val="333333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442" name="Google Shape;442;p29"/>
          <p:cNvSpPr txBox="1"/>
          <p:nvPr/>
        </p:nvSpPr>
        <p:spPr>
          <a:xfrm>
            <a:off x="1883450" y="1525500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0.22         0.23       0.25       0.43        </a:t>
            </a:r>
            <a:endParaRPr sz="1500" b="1">
              <a:solidFill>
                <a:srgbClr val="BF900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3" name="Google Shape;443;p29"/>
          <p:cNvSpPr txBox="1"/>
          <p:nvPr/>
        </p:nvSpPr>
        <p:spPr>
          <a:xfrm>
            <a:off x="1883450" y="3533875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33333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2022       2023        2024F        2025F      </a:t>
            </a:r>
            <a:endParaRPr b="1">
              <a:solidFill>
                <a:srgbClr val="333333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4" name="Google Shape;444;p29"/>
          <p:cNvSpPr txBox="1"/>
          <p:nvPr/>
        </p:nvSpPr>
        <p:spPr>
          <a:xfrm>
            <a:off x="1883450" y="3887700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8.77       9.27        11.09       11.09     </a:t>
            </a:r>
            <a:endParaRPr sz="1500" b="1">
              <a:solidFill>
                <a:srgbClr val="BF900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5" name="Google Shape;445;p29"/>
          <p:cNvSpPr txBox="1"/>
          <p:nvPr/>
        </p:nvSpPr>
        <p:spPr>
          <a:xfrm>
            <a:off x="1863975" y="2333625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33333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2021           2022          2023      </a:t>
            </a:r>
            <a:endParaRPr b="1">
              <a:solidFill>
                <a:srgbClr val="333333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6" name="Google Shape;446;p29"/>
          <p:cNvSpPr txBox="1"/>
          <p:nvPr/>
        </p:nvSpPr>
        <p:spPr>
          <a:xfrm>
            <a:off x="1863975" y="1869250"/>
            <a:ext cx="6613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33333"/>
                </a:solidFill>
                <a:latin typeface="Figtree Black"/>
                <a:ea typeface="Figtree Black"/>
                <a:cs typeface="Figtree Black"/>
                <a:sym typeface="Figtree Black"/>
              </a:rPr>
              <a:t>Dividend Payout (%)</a:t>
            </a:r>
            <a:endParaRPr sz="1900">
              <a:solidFill>
                <a:srgbClr val="333333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447" name="Google Shape;447;p29"/>
          <p:cNvSpPr txBox="1"/>
          <p:nvPr/>
        </p:nvSpPr>
        <p:spPr>
          <a:xfrm>
            <a:off x="1845875" y="2702900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56.5%        65.7%        84.6%       </a:t>
            </a:r>
            <a:endParaRPr sz="1500" b="1">
              <a:solidFill>
                <a:srgbClr val="BF900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30"/>
          <p:cNvGrpSpPr/>
          <p:nvPr/>
        </p:nvGrpSpPr>
        <p:grpSpPr>
          <a:xfrm>
            <a:off x="5934938" y="2930353"/>
            <a:ext cx="3691307" cy="1840175"/>
            <a:chOff x="-12" y="2342453"/>
            <a:chExt cx="3691307" cy="1840175"/>
          </a:xfrm>
        </p:grpSpPr>
        <p:sp>
          <p:nvSpPr>
            <p:cNvPr id="453" name="Google Shape;453;p30"/>
            <p:cNvSpPr/>
            <p:nvPr/>
          </p:nvSpPr>
          <p:spPr>
            <a:xfrm>
              <a:off x="601894" y="2342453"/>
              <a:ext cx="2799489" cy="789920"/>
            </a:xfrm>
            <a:custGeom>
              <a:avLst/>
              <a:gdLst/>
              <a:ahLst/>
              <a:cxnLst/>
              <a:rect l="l" t="t" r="r" b="b"/>
              <a:pathLst>
                <a:path w="49315" h="13915" extrusionOk="0">
                  <a:moveTo>
                    <a:pt x="10603" y="1"/>
                  </a:moveTo>
                  <a:lnTo>
                    <a:pt x="0" y="13914"/>
                  </a:lnTo>
                  <a:lnTo>
                    <a:pt x="49315" y="13395"/>
                  </a:lnTo>
                  <a:lnTo>
                    <a:pt x="46870" y="6038"/>
                  </a:lnTo>
                  <a:cubicBezTo>
                    <a:pt x="46480" y="5042"/>
                    <a:pt x="45441" y="3095"/>
                    <a:pt x="43018" y="1645"/>
                  </a:cubicBezTo>
                  <a:cubicBezTo>
                    <a:pt x="39988" y="22"/>
                    <a:pt x="33562" y="1"/>
                    <a:pt x="335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0"/>
            <p:cNvSpPr/>
            <p:nvPr/>
          </p:nvSpPr>
          <p:spPr>
            <a:xfrm>
              <a:off x="-12" y="3046314"/>
              <a:ext cx="3691307" cy="840273"/>
            </a:xfrm>
            <a:custGeom>
              <a:avLst/>
              <a:gdLst/>
              <a:ahLst/>
              <a:cxnLst/>
              <a:rect l="l" t="t" r="r" b="b"/>
              <a:pathLst>
                <a:path w="65025" h="14802" extrusionOk="0">
                  <a:moveTo>
                    <a:pt x="10430" y="1"/>
                  </a:moveTo>
                  <a:cubicBezTo>
                    <a:pt x="10387" y="1"/>
                    <a:pt x="1385" y="174"/>
                    <a:pt x="476" y="4199"/>
                  </a:cubicBezTo>
                  <a:cubicBezTo>
                    <a:pt x="0" y="6233"/>
                    <a:pt x="173" y="8396"/>
                    <a:pt x="476" y="10019"/>
                  </a:cubicBezTo>
                  <a:cubicBezTo>
                    <a:pt x="498" y="10106"/>
                    <a:pt x="1299" y="13828"/>
                    <a:pt x="3938" y="14564"/>
                  </a:cubicBezTo>
                  <a:cubicBezTo>
                    <a:pt x="4306" y="14672"/>
                    <a:pt x="4717" y="14758"/>
                    <a:pt x="5172" y="14802"/>
                  </a:cubicBezTo>
                  <a:lnTo>
                    <a:pt x="54789" y="14802"/>
                  </a:lnTo>
                  <a:cubicBezTo>
                    <a:pt x="54789" y="14802"/>
                    <a:pt x="55633" y="14802"/>
                    <a:pt x="56867" y="14607"/>
                  </a:cubicBezTo>
                  <a:cubicBezTo>
                    <a:pt x="57061" y="14564"/>
                    <a:pt x="57278" y="14520"/>
                    <a:pt x="57494" y="14499"/>
                  </a:cubicBezTo>
                  <a:cubicBezTo>
                    <a:pt x="58381" y="14304"/>
                    <a:pt x="59420" y="14044"/>
                    <a:pt x="60437" y="13611"/>
                  </a:cubicBezTo>
                  <a:cubicBezTo>
                    <a:pt x="62925" y="12443"/>
                    <a:pt x="63921" y="10604"/>
                    <a:pt x="64310" y="9435"/>
                  </a:cubicBezTo>
                  <a:cubicBezTo>
                    <a:pt x="64830" y="7401"/>
                    <a:pt x="65024" y="5562"/>
                    <a:pt x="65024" y="4004"/>
                  </a:cubicBezTo>
                  <a:cubicBezTo>
                    <a:pt x="65024" y="3982"/>
                    <a:pt x="65024" y="3939"/>
                    <a:pt x="65024" y="3917"/>
                  </a:cubicBezTo>
                  <a:cubicBezTo>
                    <a:pt x="65024" y="3787"/>
                    <a:pt x="65024" y="3679"/>
                    <a:pt x="65024" y="3571"/>
                  </a:cubicBezTo>
                  <a:cubicBezTo>
                    <a:pt x="64981" y="87"/>
                    <a:pt x="58836" y="1"/>
                    <a:pt x="582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0"/>
            <p:cNvSpPr/>
            <p:nvPr/>
          </p:nvSpPr>
          <p:spPr>
            <a:xfrm>
              <a:off x="11001" y="3448001"/>
              <a:ext cx="3666783" cy="438586"/>
            </a:xfrm>
            <a:custGeom>
              <a:avLst/>
              <a:gdLst/>
              <a:ahLst/>
              <a:cxnLst/>
              <a:rect l="l" t="t" r="r" b="b"/>
              <a:pathLst>
                <a:path w="64593" h="7726" extrusionOk="0">
                  <a:moveTo>
                    <a:pt x="1" y="1"/>
                  </a:moveTo>
                  <a:cubicBezTo>
                    <a:pt x="1" y="1061"/>
                    <a:pt x="131" y="2078"/>
                    <a:pt x="282" y="2943"/>
                  </a:cubicBezTo>
                  <a:cubicBezTo>
                    <a:pt x="304" y="3030"/>
                    <a:pt x="1105" y="6752"/>
                    <a:pt x="3744" y="7488"/>
                  </a:cubicBezTo>
                  <a:cubicBezTo>
                    <a:pt x="4112" y="7596"/>
                    <a:pt x="4523" y="7682"/>
                    <a:pt x="4978" y="7726"/>
                  </a:cubicBezTo>
                  <a:lnTo>
                    <a:pt x="54595" y="7726"/>
                  </a:lnTo>
                  <a:cubicBezTo>
                    <a:pt x="54595" y="7726"/>
                    <a:pt x="55439" y="7726"/>
                    <a:pt x="56673" y="7531"/>
                  </a:cubicBezTo>
                  <a:cubicBezTo>
                    <a:pt x="56867" y="7488"/>
                    <a:pt x="57084" y="7444"/>
                    <a:pt x="57300" y="7423"/>
                  </a:cubicBezTo>
                  <a:cubicBezTo>
                    <a:pt x="58187" y="7228"/>
                    <a:pt x="59226" y="6968"/>
                    <a:pt x="60243" y="6535"/>
                  </a:cubicBezTo>
                  <a:cubicBezTo>
                    <a:pt x="62731" y="5367"/>
                    <a:pt x="63727" y="3528"/>
                    <a:pt x="64116" y="2359"/>
                  </a:cubicBezTo>
                  <a:cubicBezTo>
                    <a:pt x="64333" y="1537"/>
                    <a:pt x="64484" y="758"/>
                    <a:pt x="64592" y="1"/>
                  </a:cubicBezTo>
                  <a:close/>
                </a:path>
              </a:pathLst>
            </a:custGeom>
            <a:solidFill>
              <a:srgbClr val="1D2A46">
                <a:alpha val="29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0"/>
            <p:cNvSpPr/>
            <p:nvPr/>
          </p:nvSpPr>
          <p:spPr>
            <a:xfrm>
              <a:off x="3473818" y="3064763"/>
              <a:ext cx="217476" cy="523340"/>
            </a:xfrm>
            <a:custGeom>
              <a:avLst/>
              <a:gdLst/>
              <a:ahLst/>
              <a:cxnLst/>
              <a:rect l="l" t="t" r="r" b="b"/>
              <a:pathLst>
                <a:path w="3831" h="9219" extrusionOk="0">
                  <a:moveTo>
                    <a:pt x="0" y="0"/>
                  </a:moveTo>
                  <a:lnTo>
                    <a:pt x="3073" y="9218"/>
                  </a:lnTo>
                  <a:cubicBezTo>
                    <a:pt x="3095" y="9175"/>
                    <a:pt x="3116" y="9153"/>
                    <a:pt x="3116" y="9110"/>
                  </a:cubicBezTo>
                  <a:cubicBezTo>
                    <a:pt x="3636" y="7076"/>
                    <a:pt x="3830" y="5237"/>
                    <a:pt x="3830" y="3679"/>
                  </a:cubicBezTo>
                  <a:cubicBezTo>
                    <a:pt x="3830" y="3657"/>
                    <a:pt x="3830" y="3614"/>
                    <a:pt x="3830" y="3592"/>
                  </a:cubicBezTo>
                  <a:cubicBezTo>
                    <a:pt x="3830" y="3462"/>
                    <a:pt x="3830" y="3354"/>
                    <a:pt x="3830" y="3246"/>
                  </a:cubicBezTo>
                  <a:cubicBezTo>
                    <a:pt x="3809" y="1277"/>
                    <a:pt x="1818" y="390"/>
                    <a:pt x="0" y="0"/>
                  </a:cubicBezTo>
                  <a:close/>
                </a:path>
              </a:pathLst>
            </a:custGeom>
            <a:solidFill>
              <a:srgbClr val="1D2A46">
                <a:alpha val="29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0"/>
            <p:cNvSpPr/>
            <p:nvPr/>
          </p:nvSpPr>
          <p:spPr>
            <a:xfrm>
              <a:off x="65100" y="3720712"/>
              <a:ext cx="3503349" cy="165875"/>
            </a:xfrm>
            <a:custGeom>
              <a:avLst/>
              <a:gdLst/>
              <a:ahLst/>
              <a:cxnLst/>
              <a:rect l="l" t="t" r="r" b="b"/>
              <a:pathLst>
                <a:path w="61714" h="2922" extrusionOk="0">
                  <a:moveTo>
                    <a:pt x="0" y="0"/>
                  </a:moveTo>
                  <a:cubicBezTo>
                    <a:pt x="519" y="1082"/>
                    <a:pt x="1385" y="2294"/>
                    <a:pt x="2791" y="2684"/>
                  </a:cubicBezTo>
                  <a:cubicBezTo>
                    <a:pt x="3159" y="2792"/>
                    <a:pt x="3570" y="2878"/>
                    <a:pt x="4025" y="2922"/>
                  </a:cubicBezTo>
                  <a:lnTo>
                    <a:pt x="53642" y="2922"/>
                  </a:lnTo>
                  <a:cubicBezTo>
                    <a:pt x="53642" y="2922"/>
                    <a:pt x="54486" y="2922"/>
                    <a:pt x="55720" y="2727"/>
                  </a:cubicBezTo>
                  <a:cubicBezTo>
                    <a:pt x="55914" y="2684"/>
                    <a:pt x="56131" y="2640"/>
                    <a:pt x="56347" y="2619"/>
                  </a:cubicBezTo>
                  <a:cubicBezTo>
                    <a:pt x="57234" y="2424"/>
                    <a:pt x="58273" y="2164"/>
                    <a:pt x="59290" y="1731"/>
                  </a:cubicBezTo>
                  <a:cubicBezTo>
                    <a:pt x="60350" y="1234"/>
                    <a:pt x="61129" y="628"/>
                    <a:pt x="617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0"/>
            <p:cNvSpPr/>
            <p:nvPr/>
          </p:nvSpPr>
          <p:spPr>
            <a:xfrm>
              <a:off x="2429" y="3131068"/>
              <a:ext cx="170813" cy="454594"/>
            </a:xfrm>
            <a:custGeom>
              <a:avLst/>
              <a:gdLst/>
              <a:ahLst/>
              <a:cxnLst/>
              <a:rect l="l" t="t" r="r" b="b"/>
              <a:pathLst>
                <a:path w="3009" h="8008" extrusionOk="0">
                  <a:moveTo>
                    <a:pt x="3008" y="1"/>
                  </a:moveTo>
                  <a:lnTo>
                    <a:pt x="3008" y="1"/>
                  </a:lnTo>
                  <a:cubicBezTo>
                    <a:pt x="1732" y="628"/>
                    <a:pt x="693" y="1494"/>
                    <a:pt x="433" y="2706"/>
                  </a:cubicBezTo>
                  <a:cubicBezTo>
                    <a:pt x="0" y="4523"/>
                    <a:pt x="109" y="6449"/>
                    <a:pt x="347" y="8007"/>
                  </a:cubicBezTo>
                  <a:lnTo>
                    <a:pt x="30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0"/>
            <p:cNvSpPr/>
            <p:nvPr/>
          </p:nvSpPr>
          <p:spPr>
            <a:xfrm>
              <a:off x="361086" y="3187608"/>
              <a:ext cx="995078" cy="995021"/>
            </a:xfrm>
            <a:custGeom>
              <a:avLst/>
              <a:gdLst/>
              <a:ahLst/>
              <a:cxnLst/>
              <a:rect l="l" t="t" r="r" b="b"/>
              <a:pathLst>
                <a:path w="17529" h="17528" extrusionOk="0">
                  <a:moveTo>
                    <a:pt x="8765" y="0"/>
                  </a:moveTo>
                  <a:cubicBezTo>
                    <a:pt x="3939" y="0"/>
                    <a:pt x="1" y="3917"/>
                    <a:pt x="1" y="8764"/>
                  </a:cubicBezTo>
                  <a:cubicBezTo>
                    <a:pt x="1" y="13589"/>
                    <a:pt x="3939" y="17528"/>
                    <a:pt x="8765" y="17528"/>
                  </a:cubicBezTo>
                  <a:cubicBezTo>
                    <a:pt x="13612" y="17528"/>
                    <a:pt x="17528" y="13589"/>
                    <a:pt x="17528" y="8764"/>
                  </a:cubicBezTo>
                  <a:cubicBezTo>
                    <a:pt x="17528" y="3917"/>
                    <a:pt x="13612" y="0"/>
                    <a:pt x="87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0"/>
            <p:cNvSpPr/>
            <p:nvPr/>
          </p:nvSpPr>
          <p:spPr>
            <a:xfrm>
              <a:off x="428696" y="3255161"/>
              <a:ext cx="859914" cy="859914"/>
            </a:xfrm>
            <a:custGeom>
              <a:avLst/>
              <a:gdLst/>
              <a:ahLst/>
              <a:cxnLst/>
              <a:rect l="l" t="t" r="r" b="b"/>
              <a:pathLst>
                <a:path w="15148" h="15148" extrusionOk="0">
                  <a:moveTo>
                    <a:pt x="7574" y="0"/>
                  </a:moveTo>
                  <a:cubicBezTo>
                    <a:pt x="3397" y="0"/>
                    <a:pt x="0" y="3398"/>
                    <a:pt x="0" y="7574"/>
                  </a:cubicBezTo>
                  <a:cubicBezTo>
                    <a:pt x="0" y="11750"/>
                    <a:pt x="3397" y="15147"/>
                    <a:pt x="7574" y="15147"/>
                  </a:cubicBezTo>
                  <a:cubicBezTo>
                    <a:pt x="11750" y="15147"/>
                    <a:pt x="15147" y="11750"/>
                    <a:pt x="15147" y="7574"/>
                  </a:cubicBezTo>
                  <a:cubicBezTo>
                    <a:pt x="15147" y="3398"/>
                    <a:pt x="11750" y="0"/>
                    <a:pt x="7574" y="0"/>
                  </a:cubicBez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0"/>
            <p:cNvSpPr/>
            <p:nvPr/>
          </p:nvSpPr>
          <p:spPr>
            <a:xfrm>
              <a:off x="507262" y="3333784"/>
              <a:ext cx="702725" cy="702668"/>
            </a:xfrm>
            <a:custGeom>
              <a:avLst/>
              <a:gdLst/>
              <a:ahLst/>
              <a:cxnLst/>
              <a:rect l="l" t="t" r="r" b="b"/>
              <a:pathLst>
                <a:path w="12379" h="12378" extrusionOk="0">
                  <a:moveTo>
                    <a:pt x="6190" y="0"/>
                  </a:moveTo>
                  <a:cubicBezTo>
                    <a:pt x="2771" y="0"/>
                    <a:pt x="1" y="2770"/>
                    <a:pt x="1" y="6189"/>
                  </a:cubicBezTo>
                  <a:cubicBezTo>
                    <a:pt x="1" y="9608"/>
                    <a:pt x="2771" y="12378"/>
                    <a:pt x="6190" y="12378"/>
                  </a:cubicBezTo>
                  <a:cubicBezTo>
                    <a:pt x="9609" y="12378"/>
                    <a:pt x="12378" y="9608"/>
                    <a:pt x="12378" y="6189"/>
                  </a:cubicBezTo>
                  <a:cubicBezTo>
                    <a:pt x="12378" y="2770"/>
                    <a:pt x="9609" y="0"/>
                    <a:pt x="61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0"/>
            <p:cNvSpPr/>
            <p:nvPr/>
          </p:nvSpPr>
          <p:spPr>
            <a:xfrm>
              <a:off x="590824" y="3417289"/>
              <a:ext cx="535601" cy="535658"/>
            </a:xfrm>
            <a:custGeom>
              <a:avLst/>
              <a:gdLst/>
              <a:ahLst/>
              <a:cxnLst/>
              <a:rect l="l" t="t" r="r" b="b"/>
              <a:pathLst>
                <a:path w="9435" h="9436" extrusionOk="0">
                  <a:moveTo>
                    <a:pt x="4718" y="1"/>
                  </a:moveTo>
                  <a:cubicBezTo>
                    <a:pt x="2121" y="1"/>
                    <a:pt x="0" y="2121"/>
                    <a:pt x="0" y="4718"/>
                  </a:cubicBezTo>
                  <a:cubicBezTo>
                    <a:pt x="0" y="7314"/>
                    <a:pt x="2121" y="9435"/>
                    <a:pt x="4718" y="9435"/>
                  </a:cubicBezTo>
                  <a:cubicBezTo>
                    <a:pt x="7336" y="9435"/>
                    <a:pt x="9435" y="7314"/>
                    <a:pt x="9435" y="4718"/>
                  </a:cubicBezTo>
                  <a:cubicBezTo>
                    <a:pt x="9435" y="2121"/>
                    <a:pt x="7336" y="1"/>
                    <a:pt x="4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0"/>
            <p:cNvSpPr/>
            <p:nvPr/>
          </p:nvSpPr>
          <p:spPr>
            <a:xfrm>
              <a:off x="685399" y="3511864"/>
              <a:ext cx="346452" cy="346452"/>
            </a:xfrm>
            <a:custGeom>
              <a:avLst/>
              <a:gdLst/>
              <a:ahLst/>
              <a:cxnLst/>
              <a:rect l="l" t="t" r="r" b="b"/>
              <a:pathLst>
                <a:path w="6103" h="6103" extrusionOk="0">
                  <a:moveTo>
                    <a:pt x="3052" y="1"/>
                  </a:moveTo>
                  <a:cubicBezTo>
                    <a:pt x="1364" y="1"/>
                    <a:pt x="1" y="1364"/>
                    <a:pt x="1" y="3052"/>
                  </a:cubicBezTo>
                  <a:cubicBezTo>
                    <a:pt x="1" y="4740"/>
                    <a:pt x="1364" y="6103"/>
                    <a:pt x="3052" y="6103"/>
                  </a:cubicBezTo>
                  <a:cubicBezTo>
                    <a:pt x="4739" y="6103"/>
                    <a:pt x="6103" y="4740"/>
                    <a:pt x="6103" y="3052"/>
                  </a:cubicBezTo>
                  <a:cubicBezTo>
                    <a:pt x="6103" y="1364"/>
                    <a:pt x="4739" y="1"/>
                    <a:pt x="30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0"/>
            <p:cNvSpPr/>
            <p:nvPr/>
          </p:nvSpPr>
          <p:spPr>
            <a:xfrm>
              <a:off x="2365830" y="3187608"/>
              <a:ext cx="993772" cy="995021"/>
            </a:xfrm>
            <a:custGeom>
              <a:avLst/>
              <a:gdLst/>
              <a:ahLst/>
              <a:cxnLst/>
              <a:rect l="l" t="t" r="r" b="b"/>
              <a:pathLst>
                <a:path w="17506" h="17528" extrusionOk="0">
                  <a:moveTo>
                    <a:pt x="8742" y="0"/>
                  </a:moveTo>
                  <a:cubicBezTo>
                    <a:pt x="3917" y="0"/>
                    <a:pt x="0" y="3917"/>
                    <a:pt x="0" y="8764"/>
                  </a:cubicBezTo>
                  <a:cubicBezTo>
                    <a:pt x="0" y="13589"/>
                    <a:pt x="3917" y="17528"/>
                    <a:pt x="8742" y="17528"/>
                  </a:cubicBezTo>
                  <a:cubicBezTo>
                    <a:pt x="13589" y="17528"/>
                    <a:pt x="17506" y="13589"/>
                    <a:pt x="17506" y="8764"/>
                  </a:cubicBezTo>
                  <a:cubicBezTo>
                    <a:pt x="17506" y="3917"/>
                    <a:pt x="13589" y="0"/>
                    <a:pt x="874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0"/>
            <p:cNvSpPr/>
            <p:nvPr/>
          </p:nvSpPr>
          <p:spPr>
            <a:xfrm>
              <a:off x="2432135" y="3255161"/>
              <a:ext cx="859914" cy="859914"/>
            </a:xfrm>
            <a:custGeom>
              <a:avLst/>
              <a:gdLst/>
              <a:ahLst/>
              <a:cxnLst/>
              <a:rect l="l" t="t" r="r" b="b"/>
              <a:pathLst>
                <a:path w="15148" h="15148" extrusionOk="0">
                  <a:moveTo>
                    <a:pt x="7574" y="0"/>
                  </a:moveTo>
                  <a:cubicBezTo>
                    <a:pt x="3398" y="0"/>
                    <a:pt x="1" y="3398"/>
                    <a:pt x="1" y="7574"/>
                  </a:cubicBezTo>
                  <a:cubicBezTo>
                    <a:pt x="1" y="11750"/>
                    <a:pt x="3398" y="15147"/>
                    <a:pt x="7574" y="15147"/>
                  </a:cubicBezTo>
                  <a:cubicBezTo>
                    <a:pt x="11751" y="15147"/>
                    <a:pt x="15148" y="11750"/>
                    <a:pt x="15148" y="7574"/>
                  </a:cubicBezTo>
                  <a:cubicBezTo>
                    <a:pt x="15148" y="3398"/>
                    <a:pt x="11751" y="0"/>
                    <a:pt x="7574" y="0"/>
                  </a:cubicBez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0"/>
            <p:cNvSpPr/>
            <p:nvPr/>
          </p:nvSpPr>
          <p:spPr>
            <a:xfrm>
              <a:off x="2510758" y="3333784"/>
              <a:ext cx="702668" cy="702668"/>
            </a:xfrm>
            <a:custGeom>
              <a:avLst/>
              <a:gdLst/>
              <a:ahLst/>
              <a:cxnLst/>
              <a:rect l="l" t="t" r="r" b="b"/>
              <a:pathLst>
                <a:path w="12378" h="12378" extrusionOk="0">
                  <a:moveTo>
                    <a:pt x="6189" y="0"/>
                  </a:moveTo>
                  <a:cubicBezTo>
                    <a:pt x="2770" y="0"/>
                    <a:pt x="1" y="2770"/>
                    <a:pt x="1" y="6189"/>
                  </a:cubicBezTo>
                  <a:cubicBezTo>
                    <a:pt x="1" y="9608"/>
                    <a:pt x="2770" y="12378"/>
                    <a:pt x="6189" y="12378"/>
                  </a:cubicBezTo>
                  <a:cubicBezTo>
                    <a:pt x="9608" y="12378"/>
                    <a:pt x="12378" y="9608"/>
                    <a:pt x="12378" y="6189"/>
                  </a:cubicBezTo>
                  <a:cubicBezTo>
                    <a:pt x="12378" y="2770"/>
                    <a:pt x="9608" y="0"/>
                    <a:pt x="6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0"/>
            <p:cNvSpPr/>
            <p:nvPr/>
          </p:nvSpPr>
          <p:spPr>
            <a:xfrm>
              <a:off x="2594319" y="3417289"/>
              <a:ext cx="535601" cy="535658"/>
            </a:xfrm>
            <a:custGeom>
              <a:avLst/>
              <a:gdLst/>
              <a:ahLst/>
              <a:cxnLst/>
              <a:rect l="l" t="t" r="r" b="b"/>
              <a:pathLst>
                <a:path w="9435" h="9436" extrusionOk="0">
                  <a:moveTo>
                    <a:pt x="4717" y="1"/>
                  </a:moveTo>
                  <a:cubicBezTo>
                    <a:pt x="2121" y="1"/>
                    <a:pt x="0" y="2121"/>
                    <a:pt x="0" y="4718"/>
                  </a:cubicBezTo>
                  <a:cubicBezTo>
                    <a:pt x="0" y="7314"/>
                    <a:pt x="2121" y="9435"/>
                    <a:pt x="4717" y="9435"/>
                  </a:cubicBezTo>
                  <a:cubicBezTo>
                    <a:pt x="7336" y="9435"/>
                    <a:pt x="9435" y="7314"/>
                    <a:pt x="9435" y="4718"/>
                  </a:cubicBezTo>
                  <a:cubicBezTo>
                    <a:pt x="9435" y="2121"/>
                    <a:pt x="7336" y="1"/>
                    <a:pt x="47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0"/>
            <p:cNvSpPr/>
            <p:nvPr/>
          </p:nvSpPr>
          <p:spPr>
            <a:xfrm>
              <a:off x="2688894" y="3511864"/>
              <a:ext cx="346452" cy="346452"/>
            </a:xfrm>
            <a:custGeom>
              <a:avLst/>
              <a:gdLst/>
              <a:ahLst/>
              <a:cxnLst/>
              <a:rect l="l" t="t" r="r" b="b"/>
              <a:pathLst>
                <a:path w="6103" h="6103" extrusionOk="0">
                  <a:moveTo>
                    <a:pt x="3051" y="1"/>
                  </a:moveTo>
                  <a:cubicBezTo>
                    <a:pt x="1364" y="1"/>
                    <a:pt x="0" y="1364"/>
                    <a:pt x="0" y="3052"/>
                  </a:cubicBezTo>
                  <a:cubicBezTo>
                    <a:pt x="0" y="4740"/>
                    <a:pt x="1364" y="6103"/>
                    <a:pt x="3051" y="6103"/>
                  </a:cubicBezTo>
                  <a:cubicBezTo>
                    <a:pt x="4739" y="6103"/>
                    <a:pt x="6102" y="4740"/>
                    <a:pt x="6102" y="3052"/>
                  </a:cubicBezTo>
                  <a:cubicBezTo>
                    <a:pt x="6102" y="1364"/>
                    <a:pt x="4739" y="1"/>
                    <a:pt x="30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0"/>
            <p:cNvSpPr/>
            <p:nvPr/>
          </p:nvSpPr>
          <p:spPr>
            <a:xfrm>
              <a:off x="756642" y="2434587"/>
              <a:ext cx="2442081" cy="496318"/>
            </a:xfrm>
            <a:custGeom>
              <a:avLst/>
              <a:gdLst/>
              <a:ahLst/>
              <a:cxnLst/>
              <a:rect l="l" t="t" r="r" b="b"/>
              <a:pathLst>
                <a:path w="43019" h="8743" extrusionOk="0">
                  <a:moveTo>
                    <a:pt x="6644" y="1"/>
                  </a:moveTo>
                  <a:lnTo>
                    <a:pt x="1" y="8743"/>
                  </a:lnTo>
                  <a:lnTo>
                    <a:pt x="43018" y="8743"/>
                  </a:lnTo>
                  <a:lnTo>
                    <a:pt x="41893" y="5345"/>
                  </a:lnTo>
                  <a:cubicBezTo>
                    <a:pt x="41547" y="4458"/>
                    <a:pt x="40638" y="2727"/>
                    <a:pt x="38496" y="1450"/>
                  </a:cubicBezTo>
                  <a:cubicBezTo>
                    <a:pt x="35834" y="22"/>
                    <a:pt x="30143" y="1"/>
                    <a:pt x="3014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0"/>
            <p:cNvSpPr/>
            <p:nvPr/>
          </p:nvSpPr>
          <p:spPr>
            <a:xfrm>
              <a:off x="1832727" y="2365785"/>
              <a:ext cx="55292" cy="679337"/>
            </a:xfrm>
            <a:custGeom>
              <a:avLst/>
              <a:gdLst/>
              <a:ahLst/>
              <a:cxnLst/>
              <a:rect l="l" t="t" r="r" b="b"/>
              <a:pathLst>
                <a:path w="974" h="11967" extrusionOk="0">
                  <a:moveTo>
                    <a:pt x="0" y="1"/>
                  </a:moveTo>
                  <a:lnTo>
                    <a:pt x="0" y="11967"/>
                  </a:lnTo>
                  <a:lnTo>
                    <a:pt x="974" y="11967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0"/>
            <p:cNvSpPr/>
            <p:nvPr/>
          </p:nvSpPr>
          <p:spPr>
            <a:xfrm>
              <a:off x="2359699" y="2365785"/>
              <a:ext cx="305920" cy="679337"/>
            </a:xfrm>
            <a:custGeom>
              <a:avLst/>
              <a:gdLst/>
              <a:ahLst/>
              <a:cxnLst/>
              <a:rect l="l" t="t" r="r" b="b"/>
              <a:pathLst>
                <a:path w="5389" h="11967" extrusionOk="0">
                  <a:moveTo>
                    <a:pt x="0" y="1"/>
                  </a:moveTo>
                  <a:lnTo>
                    <a:pt x="4371" y="11967"/>
                  </a:lnTo>
                  <a:lnTo>
                    <a:pt x="5388" y="11967"/>
                  </a:lnTo>
                  <a:lnTo>
                    <a:pt x="9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0"/>
            <p:cNvSpPr/>
            <p:nvPr/>
          </p:nvSpPr>
          <p:spPr>
            <a:xfrm>
              <a:off x="938468" y="2434587"/>
              <a:ext cx="2175501" cy="256816"/>
            </a:xfrm>
            <a:custGeom>
              <a:avLst/>
              <a:gdLst/>
              <a:ahLst/>
              <a:cxnLst/>
              <a:rect l="l" t="t" r="r" b="b"/>
              <a:pathLst>
                <a:path w="38323" h="4524" extrusionOk="0">
                  <a:moveTo>
                    <a:pt x="3441" y="1"/>
                  </a:moveTo>
                  <a:lnTo>
                    <a:pt x="0" y="4523"/>
                  </a:lnTo>
                  <a:lnTo>
                    <a:pt x="38322" y="4523"/>
                  </a:lnTo>
                  <a:cubicBezTo>
                    <a:pt x="37803" y="3614"/>
                    <a:pt x="36894" y="2402"/>
                    <a:pt x="35293" y="1450"/>
                  </a:cubicBezTo>
                  <a:cubicBezTo>
                    <a:pt x="32631" y="22"/>
                    <a:pt x="26940" y="1"/>
                    <a:pt x="26940" y="1"/>
                  </a:cubicBezTo>
                  <a:close/>
                </a:path>
              </a:pathLst>
            </a:custGeom>
            <a:solidFill>
              <a:srgbClr val="FFFFFF">
                <a:alpha val="272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0"/>
            <p:cNvSpPr/>
            <p:nvPr/>
          </p:nvSpPr>
          <p:spPr>
            <a:xfrm>
              <a:off x="815623" y="2894006"/>
              <a:ext cx="1017160" cy="724807"/>
            </a:xfrm>
            <a:custGeom>
              <a:avLst/>
              <a:gdLst/>
              <a:ahLst/>
              <a:cxnLst/>
              <a:rect l="l" t="t" r="r" b="b"/>
              <a:pathLst>
                <a:path w="17918" h="12768" extrusionOk="0">
                  <a:moveTo>
                    <a:pt x="22" y="0"/>
                  </a:moveTo>
                  <a:lnTo>
                    <a:pt x="0" y="3830"/>
                  </a:lnTo>
                  <a:lnTo>
                    <a:pt x="217" y="3809"/>
                  </a:lnTo>
                  <a:lnTo>
                    <a:pt x="758" y="3809"/>
                  </a:lnTo>
                  <a:cubicBezTo>
                    <a:pt x="5799" y="3809"/>
                    <a:pt x="10106" y="7574"/>
                    <a:pt x="10776" y="12594"/>
                  </a:cubicBezTo>
                  <a:lnTo>
                    <a:pt x="10798" y="12767"/>
                  </a:lnTo>
                  <a:lnTo>
                    <a:pt x="17917" y="12746"/>
                  </a:lnTo>
                  <a:lnTo>
                    <a:pt x="17917" y="0"/>
                  </a:lnTo>
                  <a:lnTo>
                    <a:pt x="17506" y="0"/>
                  </a:lnTo>
                  <a:lnTo>
                    <a:pt x="17506" y="12356"/>
                  </a:lnTo>
                  <a:lnTo>
                    <a:pt x="11144" y="12356"/>
                  </a:lnTo>
                  <a:cubicBezTo>
                    <a:pt x="10365" y="7249"/>
                    <a:pt x="5951" y="3398"/>
                    <a:pt x="758" y="3398"/>
                  </a:cubicBezTo>
                  <a:lnTo>
                    <a:pt x="411" y="3398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0"/>
            <p:cNvSpPr/>
            <p:nvPr/>
          </p:nvSpPr>
          <p:spPr>
            <a:xfrm>
              <a:off x="1889210" y="2894006"/>
              <a:ext cx="993829" cy="724807"/>
            </a:xfrm>
            <a:custGeom>
              <a:avLst/>
              <a:gdLst/>
              <a:ahLst/>
              <a:cxnLst/>
              <a:rect l="l" t="t" r="r" b="b"/>
              <a:pathLst>
                <a:path w="17507" h="12768" extrusionOk="0">
                  <a:moveTo>
                    <a:pt x="1" y="0"/>
                  </a:moveTo>
                  <a:lnTo>
                    <a:pt x="1" y="12746"/>
                  </a:lnTo>
                  <a:lnTo>
                    <a:pt x="6730" y="12767"/>
                  </a:lnTo>
                  <a:lnTo>
                    <a:pt x="6752" y="12594"/>
                  </a:lnTo>
                  <a:cubicBezTo>
                    <a:pt x="7401" y="7574"/>
                    <a:pt x="11707" y="3809"/>
                    <a:pt x="16749" y="3809"/>
                  </a:cubicBezTo>
                  <a:lnTo>
                    <a:pt x="17290" y="3809"/>
                  </a:lnTo>
                  <a:lnTo>
                    <a:pt x="17506" y="3830"/>
                  </a:lnTo>
                  <a:lnTo>
                    <a:pt x="17506" y="0"/>
                  </a:lnTo>
                  <a:lnTo>
                    <a:pt x="17095" y="0"/>
                  </a:lnTo>
                  <a:lnTo>
                    <a:pt x="17095" y="3398"/>
                  </a:lnTo>
                  <a:lnTo>
                    <a:pt x="16749" y="3398"/>
                  </a:lnTo>
                  <a:cubicBezTo>
                    <a:pt x="11577" y="3398"/>
                    <a:pt x="7141" y="7249"/>
                    <a:pt x="6362" y="12356"/>
                  </a:cubicBezTo>
                  <a:lnTo>
                    <a:pt x="390" y="12356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0"/>
            <p:cNvSpPr/>
            <p:nvPr/>
          </p:nvSpPr>
          <p:spPr>
            <a:xfrm>
              <a:off x="1615307" y="3102854"/>
              <a:ext cx="162185" cy="43030"/>
            </a:xfrm>
            <a:custGeom>
              <a:avLst/>
              <a:gdLst/>
              <a:ahLst/>
              <a:cxnLst/>
              <a:rect l="l" t="t" r="r" b="b"/>
              <a:pathLst>
                <a:path w="2857" h="758" extrusionOk="0">
                  <a:moveTo>
                    <a:pt x="0" y="0"/>
                  </a:moveTo>
                  <a:lnTo>
                    <a:pt x="0" y="757"/>
                  </a:lnTo>
                  <a:lnTo>
                    <a:pt x="2856" y="3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0"/>
            <p:cNvSpPr/>
            <p:nvPr/>
          </p:nvSpPr>
          <p:spPr>
            <a:xfrm>
              <a:off x="1948192" y="3102854"/>
              <a:ext cx="162185" cy="43030"/>
            </a:xfrm>
            <a:custGeom>
              <a:avLst/>
              <a:gdLst/>
              <a:ahLst/>
              <a:cxnLst/>
              <a:rect l="l" t="t" r="r" b="b"/>
              <a:pathLst>
                <a:path w="2857" h="758" extrusionOk="0">
                  <a:moveTo>
                    <a:pt x="0" y="0"/>
                  </a:moveTo>
                  <a:lnTo>
                    <a:pt x="0" y="757"/>
                  </a:lnTo>
                  <a:lnTo>
                    <a:pt x="2856" y="3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7" name="Google Shape;477;p30"/>
          <p:cNvSpPr txBox="1"/>
          <p:nvPr/>
        </p:nvSpPr>
        <p:spPr>
          <a:xfrm>
            <a:off x="1863975" y="1038225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33333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2020        2021        2022        2023</a:t>
            </a:r>
            <a:endParaRPr b="1">
              <a:solidFill>
                <a:srgbClr val="333333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78" name="Google Shape;478;p30"/>
          <p:cNvSpPr txBox="1"/>
          <p:nvPr/>
        </p:nvSpPr>
        <p:spPr>
          <a:xfrm>
            <a:off x="1787775" y="562725"/>
            <a:ext cx="70173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33333"/>
                </a:solidFill>
                <a:latin typeface="Figtree Black"/>
                <a:ea typeface="Figtree Black"/>
                <a:cs typeface="Figtree Black"/>
                <a:sym typeface="Figtree Black"/>
              </a:rPr>
              <a:t>EPS Growth</a:t>
            </a:r>
            <a:endParaRPr sz="1900">
              <a:solidFill>
                <a:srgbClr val="333333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479" name="Google Shape;479;p30"/>
          <p:cNvSpPr txBox="1"/>
          <p:nvPr/>
        </p:nvSpPr>
        <p:spPr>
          <a:xfrm>
            <a:off x="1863975" y="1793050"/>
            <a:ext cx="6613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33333"/>
                </a:solidFill>
                <a:latin typeface="Figtree Black"/>
                <a:ea typeface="Figtree Black"/>
                <a:cs typeface="Figtree Black"/>
                <a:sym typeface="Figtree Black"/>
              </a:rPr>
              <a:t>Price Earning Ratio</a:t>
            </a:r>
            <a:endParaRPr sz="1900">
              <a:solidFill>
                <a:srgbClr val="333333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480" name="Google Shape;480;p30"/>
          <p:cNvSpPr txBox="1"/>
          <p:nvPr/>
        </p:nvSpPr>
        <p:spPr>
          <a:xfrm>
            <a:off x="1845875" y="1331300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0.33        0.16        0.97         0.95       </a:t>
            </a:r>
            <a:endParaRPr sz="1500" b="1">
              <a:solidFill>
                <a:srgbClr val="BF900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81" name="Google Shape;481;p30"/>
          <p:cNvSpPr txBox="1"/>
          <p:nvPr/>
        </p:nvSpPr>
        <p:spPr>
          <a:xfrm>
            <a:off x="1863975" y="2257425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33333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2022        2023       2024F      2025F</a:t>
            </a:r>
            <a:endParaRPr b="1">
              <a:solidFill>
                <a:srgbClr val="333333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82" name="Google Shape;482;p30"/>
          <p:cNvSpPr txBox="1"/>
          <p:nvPr/>
        </p:nvSpPr>
        <p:spPr>
          <a:xfrm>
            <a:off x="1861425" y="2687725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14.9         8.8         8.1          8.3      </a:t>
            </a:r>
            <a:endParaRPr sz="1500" b="1">
              <a:solidFill>
                <a:srgbClr val="BF900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1"/>
          <p:cNvSpPr txBox="1">
            <a:spLocks noGrp="1"/>
          </p:cNvSpPr>
          <p:nvPr>
            <p:ph type="title"/>
          </p:nvPr>
        </p:nvSpPr>
        <p:spPr>
          <a:xfrm>
            <a:off x="720000" y="1969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Thank You</a:t>
            </a:r>
            <a:endParaRPr sz="5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utonomous Vehicles Social Media Strategy by Slidesgo">
  <a:themeElements>
    <a:clrScheme name="Simple Light">
      <a:dk1>
        <a:srgbClr val="262E47"/>
      </a:dk1>
      <a:lt1>
        <a:srgbClr val="FFFFFF"/>
      </a:lt1>
      <a:dk2>
        <a:srgbClr val="FFBA58"/>
      </a:dk2>
      <a:lt2>
        <a:srgbClr val="5A9AFF"/>
      </a:lt2>
      <a:accent1>
        <a:srgbClr val="B3C4FF"/>
      </a:accent1>
      <a:accent2>
        <a:srgbClr val="C0D4F8"/>
      </a:accent2>
      <a:accent3>
        <a:srgbClr val="E4EBFF"/>
      </a:accent3>
      <a:accent4>
        <a:srgbClr val="FF6565"/>
      </a:accent4>
      <a:accent5>
        <a:srgbClr val="1D2A46"/>
      </a:accent5>
      <a:accent6>
        <a:srgbClr val="FFFFFF"/>
      </a:accent6>
      <a:hlink>
        <a:srgbClr val="262E4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</Words>
  <Application>Microsoft Office PowerPoint</Application>
  <PresentationFormat>On-screen Show (16:9)</PresentationFormat>
  <Paragraphs>23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Hanken Grotesk</vt:lpstr>
      <vt:lpstr>Nunito Light</vt:lpstr>
      <vt:lpstr>Raleway</vt:lpstr>
      <vt:lpstr>Arial</vt:lpstr>
      <vt:lpstr>Figtree Black</vt:lpstr>
      <vt:lpstr>Manrope</vt:lpstr>
      <vt:lpstr>Autonomous Vehicles Social Media Strategy by Slidesgo</vt:lpstr>
      <vt:lpstr>KLSE: BAUTO BURSA CATEGORY: CONSUMER PRODUCTS &amp; SERVICES</vt:lpstr>
      <vt:lpstr>BUSINESS ACTIVITY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KLSE: BAUTO BURSA CATEGORY: CONSUMER PRODUCTS &amp; SERVICES</dc:title>
  <dc:creator>Muhammad Handzalah Abdul Shukor</dc:creator>
  <cp:lastModifiedBy>Muhammad Handzalah Abdul Shukor</cp:lastModifiedBy>
  <cp:revision>1</cp:revision>
  <dcterms:modified xsi:type="dcterms:W3CDTF">2024-03-24T20:38:15Z</dcterms:modified>
</cp:coreProperties>
</file>